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9" r:id="rId1"/>
  </p:sldMasterIdLst>
  <p:notesMasterIdLst>
    <p:notesMasterId r:id="rId3"/>
  </p:notesMasterIdLst>
  <p:sldIdLst>
    <p:sldId id="262" r:id="rId2"/>
  </p:sldIdLst>
  <p:sldSz cx="12801600" cy="9144000"/>
  <p:notesSz cx="6797675" cy="9926638"/>
  <p:defaultTextStyle>
    <a:defPPr>
      <a:defRPr lang="en-US"/>
    </a:defPPr>
    <a:lvl1pPr marL="0" algn="l" defTabSz="1573451" rtl="0" eaLnBrk="1" latinLnBrk="0" hangingPunct="1">
      <a:defRPr sz="3097" kern="1200">
        <a:solidFill>
          <a:schemeClr val="tx1"/>
        </a:solidFill>
        <a:latin typeface="+mn-lt"/>
        <a:ea typeface="+mn-ea"/>
        <a:cs typeface="+mn-cs"/>
      </a:defRPr>
    </a:lvl1pPr>
    <a:lvl2pPr marL="786725" algn="l" defTabSz="1573451" rtl="0" eaLnBrk="1" latinLnBrk="0" hangingPunct="1">
      <a:defRPr sz="3097" kern="1200">
        <a:solidFill>
          <a:schemeClr val="tx1"/>
        </a:solidFill>
        <a:latin typeface="+mn-lt"/>
        <a:ea typeface="+mn-ea"/>
        <a:cs typeface="+mn-cs"/>
      </a:defRPr>
    </a:lvl2pPr>
    <a:lvl3pPr marL="1573451" algn="l" defTabSz="1573451" rtl="0" eaLnBrk="1" latinLnBrk="0" hangingPunct="1">
      <a:defRPr sz="3097" kern="1200">
        <a:solidFill>
          <a:schemeClr val="tx1"/>
        </a:solidFill>
        <a:latin typeface="+mn-lt"/>
        <a:ea typeface="+mn-ea"/>
        <a:cs typeface="+mn-cs"/>
      </a:defRPr>
    </a:lvl3pPr>
    <a:lvl4pPr marL="2360178" algn="l" defTabSz="1573451" rtl="0" eaLnBrk="1" latinLnBrk="0" hangingPunct="1">
      <a:defRPr sz="3097" kern="1200">
        <a:solidFill>
          <a:schemeClr val="tx1"/>
        </a:solidFill>
        <a:latin typeface="+mn-lt"/>
        <a:ea typeface="+mn-ea"/>
        <a:cs typeface="+mn-cs"/>
      </a:defRPr>
    </a:lvl4pPr>
    <a:lvl5pPr marL="3146898" algn="l" defTabSz="1573451" rtl="0" eaLnBrk="1" latinLnBrk="0" hangingPunct="1">
      <a:defRPr sz="3097" kern="1200">
        <a:solidFill>
          <a:schemeClr val="tx1"/>
        </a:solidFill>
        <a:latin typeface="+mn-lt"/>
        <a:ea typeface="+mn-ea"/>
        <a:cs typeface="+mn-cs"/>
      </a:defRPr>
    </a:lvl5pPr>
    <a:lvl6pPr marL="3933627" algn="l" defTabSz="1573451" rtl="0" eaLnBrk="1" latinLnBrk="0" hangingPunct="1">
      <a:defRPr sz="3097" kern="1200">
        <a:solidFill>
          <a:schemeClr val="tx1"/>
        </a:solidFill>
        <a:latin typeface="+mn-lt"/>
        <a:ea typeface="+mn-ea"/>
        <a:cs typeface="+mn-cs"/>
      </a:defRPr>
    </a:lvl6pPr>
    <a:lvl7pPr marL="4720352" algn="l" defTabSz="1573451" rtl="0" eaLnBrk="1" latinLnBrk="0" hangingPunct="1">
      <a:defRPr sz="3097" kern="1200">
        <a:solidFill>
          <a:schemeClr val="tx1"/>
        </a:solidFill>
        <a:latin typeface="+mn-lt"/>
        <a:ea typeface="+mn-ea"/>
        <a:cs typeface="+mn-cs"/>
      </a:defRPr>
    </a:lvl7pPr>
    <a:lvl8pPr marL="5507077" algn="l" defTabSz="1573451" rtl="0" eaLnBrk="1" latinLnBrk="0" hangingPunct="1">
      <a:defRPr sz="3097" kern="1200">
        <a:solidFill>
          <a:schemeClr val="tx1"/>
        </a:solidFill>
        <a:latin typeface="+mn-lt"/>
        <a:ea typeface="+mn-ea"/>
        <a:cs typeface="+mn-cs"/>
      </a:defRPr>
    </a:lvl8pPr>
    <a:lvl9pPr marL="6293801" algn="l" defTabSz="1573451" rtl="0" eaLnBrk="1" latinLnBrk="0" hangingPunct="1">
      <a:defRPr sz="30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101" d="100"/>
          <a:sy n="101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73451" rtl="0" eaLnBrk="1" latinLnBrk="0" hangingPunct="1">
      <a:defRPr sz="2064" kern="1200">
        <a:solidFill>
          <a:schemeClr val="tx1"/>
        </a:solidFill>
        <a:latin typeface="+mn-lt"/>
        <a:ea typeface="+mn-ea"/>
        <a:cs typeface="+mn-cs"/>
      </a:defRPr>
    </a:lvl1pPr>
    <a:lvl2pPr marL="786725" algn="l" defTabSz="1573451" rtl="0" eaLnBrk="1" latinLnBrk="0" hangingPunct="1">
      <a:defRPr sz="2064" kern="1200">
        <a:solidFill>
          <a:schemeClr val="tx1"/>
        </a:solidFill>
        <a:latin typeface="+mn-lt"/>
        <a:ea typeface="+mn-ea"/>
        <a:cs typeface="+mn-cs"/>
      </a:defRPr>
    </a:lvl2pPr>
    <a:lvl3pPr marL="1573451" algn="l" defTabSz="1573451" rtl="0" eaLnBrk="1" latinLnBrk="0" hangingPunct="1">
      <a:defRPr sz="2064" kern="1200">
        <a:solidFill>
          <a:schemeClr val="tx1"/>
        </a:solidFill>
        <a:latin typeface="+mn-lt"/>
        <a:ea typeface="+mn-ea"/>
        <a:cs typeface="+mn-cs"/>
      </a:defRPr>
    </a:lvl3pPr>
    <a:lvl4pPr marL="2360178" algn="l" defTabSz="1573451" rtl="0" eaLnBrk="1" latinLnBrk="0" hangingPunct="1">
      <a:defRPr sz="2064" kern="1200">
        <a:solidFill>
          <a:schemeClr val="tx1"/>
        </a:solidFill>
        <a:latin typeface="+mn-lt"/>
        <a:ea typeface="+mn-ea"/>
        <a:cs typeface="+mn-cs"/>
      </a:defRPr>
    </a:lvl4pPr>
    <a:lvl5pPr marL="3146898" algn="l" defTabSz="1573451" rtl="0" eaLnBrk="1" latinLnBrk="0" hangingPunct="1">
      <a:defRPr sz="2064" kern="1200">
        <a:solidFill>
          <a:schemeClr val="tx1"/>
        </a:solidFill>
        <a:latin typeface="+mn-lt"/>
        <a:ea typeface="+mn-ea"/>
        <a:cs typeface="+mn-cs"/>
      </a:defRPr>
    </a:lvl5pPr>
    <a:lvl6pPr marL="3933627" algn="l" defTabSz="1573451" rtl="0" eaLnBrk="1" latinLnBrk="0" hangingPunct="1">
      <a:defRPr sz="2064" kern="1200">
        <a:solidFill>
          <a:schemeClr val="tx1"/>
        </a:solidFill>
        <a:latin typeface="+mn-lt"/>
        <a:ea typeface="+mn-ea"/>
        <a:cs typeface="+mn-cs"/>
      </a:defRPr>
    </a:lvl6pPr>
    <a:lvl7pPr marL="4720352" algn="l" defTabSz="1573451" rtl="0" eaLnBrk="1" latinLnBrk="0" hangingPunct="1">
      <a:defRPr sz="2064" kern="1200">
        <a:solidFill>
          <a:schemeClr val="tx1"/>
        </a:solidFill>
        <a:latin typeface="+mn-lt"/>
        <a:ea typeface="+mn-ea"/>
        <a:cs typeface="+mn-cs"/>
      </a:defRPr>
    </a:lvl7pPr>
    <a:lvl8pPr marL="5507077" algn="l" defTabSz="1573451" rtl="0" eaLnBrk="1" latinLnBrk="0" hangingPunct="1">
      <a:defRPr sz="2064" kern="1200">
        <a:solidFill>
          <a:schemeClr val="tx1"/>
        </a:solidFill>
        <a:latin typeface="+mn-lt"/>
        <a:ea typeface="+mn-ea"/>
        <a:cs typeface="+mn-cs"/>
      </a:defRPr>
    </a:lvl8pPr>
    <a:lvl9pPr marL="6293801" algn="l" defTabSz="1573451" rtl="0" eaLnBrk="1" latinLnBrk="0" hangingPunct="1">
      <a:defRPr sz="20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41425"/>
            <a:ext cx="46894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4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1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6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7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8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5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3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304800" y="21336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3" name="Straight Connector 292"/>
          <p:cNvCxnSpPr>
            <a:stCxn id="294" idx="3"/>
          </p:cNvCxnSpPr>
          <p:nvPr/>
        </p:nvCxnSpPr>
        <p:spPr>
          <a:xfrm>
            <a:off x="533400" y="6248400"/>
            <a:ext cx="609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Pentagon 293"/>
          <p:cNvSpPr/>
          <p:nvPr/>
        </p:nvSpPr>
        <p:spPr>
          <a:xfrm>
            <a:off x="304800" y="6172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95" name="Straight Connector 294"/>
          <p:cNvCxnSpPr/>
          <p:nvPr/>
        </p:nvCxnSpPr>
        <p:spPr>
          <a:xfrm flipV="1">
            <a:off x="609600" y="6172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609600" y="6096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9144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8" name="Rectangle 447"/>
          <p:cNvSpPr/>
          <p:nvPr/>
        </p:nvSpPr>
        <p:spPr>
          <a:xfrm>
            <a:off x="10515600" y="403860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49" name="Straight Connector 448"/>
          <p:cNvCxnSpPr/>
          <p:nvPr/>
        </p:nvCxnSpPr>
        <p:spPr>
          <a:xfrm flipV="1">
            <a:off x="10591801" y="426714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 flipH="1" flipV="1">
            <a:off x="10668001" y="426714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ectangle 450"/>
          <p:cNvSpPr/>
          <p:nvPr/>
        </p:nvSpPr>
        <p:spPr>
          <a:xfrm>
            <a:off x="10591800" y="403855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52" name="Trapezoid 451"/>
          <p:cNvSpPr/>
          <p:nvPr/>
        </p:nvSpPr>
        <p:spPr>
          <a:xfrm rot="5400000">
            <a:off x="8991600" y="4191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53" name="Rectangle 452"/>
          <p:cNvSpPr/>
          <p:nvPr/>
        </p:nvSpPr>
        <p:spPr>
          <a:xfrm>
            <a:off x="9144000" y="426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6" name="Rectangle 455"/>
          <p:cNvSpPr/>
          <p:nvPr/>
        </p:nvSpPr>
        <p:spPr>
          <a:xfrm>
            <a:off x="9144000" y="411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57" name="Straight Connector 456"/>
          <p:cNvCxnSpPr>
            <a:endCxn id="116" idx="1"/>
          </p:cNvCxnSpPr>
          <p:nvPr/>
        </p:nvCxnSpPr>
        <p:spPr>
          <a:xfrm>
            <a:off x="10820400" y="41148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tangle 457"/>
          <p:cNvSpPr/>
          <p:nvPr/>
        </p:nvSpPr>
        <p:spPr>
          <a:xfrm rot="16200000">
            <a:off x="8610600" y="4724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459" name="Trapezoid 458"/>
          <p:cNvSpPr/>
          <p:nvPr/>
        </p:nvSpPr>
        <p:spPr>
          <a:xfrm rot="5400000">
            <a:off x="8001000" y="4343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60" name="Rectangle 459"/>
          <p:cNvSpPr/>
          <p:nvPr/>
        </p:nvSpPr>
        <p:spPr>
          <a:xfrm>
            <a:off x="8153400" y="426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8153400" y="4419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62" name="Straight Connector 461"/>
          <p:cNvCxnSpPr>
            <a:stCxn id="452" idx="0"/>
          </p:cNvCxnSpPr>
          <p:nvPr/>
        </p:nvCxnSpPr>
        <p:spPr>
          <a:xfrm>
            <a:off x="9296400" y="4267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>
            <a:off x="8839200" y="4114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Rectangle 463"/>
          <p:cNvSpPr/>
          <p:nvPr/>
        </p:nvSpPr>
        <p:spPr>
          <a:xfrm>
            <a:off x="85344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</a:p>
        </p:txBody>
      </p:sp>
      <p:cxnSp>
        <p:nvCxnSpPr>
          <p:cNvPr id="465" name="Straight Connector 464"/>
          <p:cNvCxnSpPr>
            <a:stCxn id="459" idx="0"/>
          </p:cNvCxnSpPr>
          <p:nvPr/>
        </p:nvCxnSpPr>
        <p:spPr>
          <a:xfrm>
            <a:off x="8305800" y="44196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flipV="1">
            <a:off x="9220200" y="44196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8915400" y="4876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>
            <a:off x="7924800" y="4572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/>
        </p:nvCxnSpPr>
        <p:spPr>
          <a:xfrm>
            <a:off x="8458200" y="44196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8458200" y="4800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6705600" y="4267200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 flipV="1">
            <a:off x="7315200" y="419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 flipV="1">
            <a:off x="7391400" y="4038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7391400" y="40386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8229600" y="4038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 flipV="1">
            <a:off x="7543800" y="396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angle 478"/>
          <p:cNvSpPr/>
          <p:nvPr/>
        </p:nvSpPr>
        <p:spPr>
          <a:xfrm>
            <a:off x="7543800" y="3886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80" name="Straight Connector 479"/>
          <p:cNvCxnSpPr/>
          <p:nvPr/>
        </p:nvCxnSpPr>
        <p:spPr>
          <a:xfrm flipV="1">
            <a:off x="7543800" y="419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/>
          <p:cNvSpPr/>
          <p:nvPr/>
        </p:nvSpPr>
        <p:spPr>
          <a:xfrm>
            <a:off x="7543800" y="411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507" name="Straight Connector 506"/>
          <p:cNvCxnSpPr/>
          <p:nvPr/>
        </p:nvCxnSpPr>
        <p:spPr>
          <a:xfrm flipV="1">
            <a:off x="11125200" y="35052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H="1">
            <a:off x="1752600" y="3505200"/>
            <a:ext cx="937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entagon 83"/>
          <p:cNvSpPr/>
          <p:nvPr/>
        </p:nvSpPr>
        <p:spPr>
          <a:xfrm>
            <a:off x="304800" y="5867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609600" y="586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09600" y="579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144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Pentagon 91"/>
          <p:cNvSpPr/>
          <p:nvPr/>
        </p:nvSpPr>
        <p:spPr>
          <a:xfrm>
            <a:off x="304800" y="5562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609600" y="556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09600" y="548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14400" y="548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Pentagon 95"/>
          <p:cNvSpPr/>
          <p:nvPr/>
        </p:nvSpPr>
        <p:spPr>
          <a:xfrm>
            <a:off x="304800" y="5257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609600" y="525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09600" y="518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144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Pentagon 99"/>
          <p:cNvSpPr/>
          <p:nvPr/>
        </p:nvSpPr>
        <p:spPr>
          <a:xfrm>
            <a:off x="304800" y="6781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609600" y="678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09600" y="670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14400" y="670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Pentagon 103"/>
          <p:cNvSpPr/>
          <p:nvPr/>
        </p:nvSpPr>
        <p:spPr>
          <a:xfrm>
            <a:off x="304800" y="6477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609600" y="647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09600" y="640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9144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304800" y="2667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609600" y="266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609600" y="259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14400" y="259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Pentagon 111"/>
          <p:cNvSpPr/>
          <p:nvPr/>
        </p:nvSpPr>
        <p:spPr>
          <a:xfrm>
            <a:off x="304800" y="708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6096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09600" y="701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144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Pentagon 115"/>
          <p:cNvSpPr/>
          <p:nvPr/>
        </p:nvSpPr>
        <p:spPr>
          <a:xfrm>
            <a:off x="12115800" y="403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17" name="Rectangle 116"/>
          <p:cNvSpPr/>
          <p:nvPr/>
        </p:nvSpPr>
        <p:spPr>
          <a:xfrm>
            <a:off x="113538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118872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18872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1" name="Trapezoid 120"/>
          <p:cNvSpPr/>
          <p:nvPr/>
        </p:nvSpPr>
        <p:spPr>
          <a:xfrm rot="5400000">
            <a:off x="6400800" y="4191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22" name="Rectangle 121"/>
          <p:cNvSpPr/>
          <p:nvPr/>
        </p:nvSpPr>
        <p:spPr>
          <a:xfrm>
            <a:off x="6553200" y="426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553200" y="411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96000" y="4038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125" name="Straight Connector 124"/>
          <p:cNvCxnSpPr>
            <a:endCxn id="124" idx="0"/>
          </p:cNvCxnSpPr>
          <p:nvPr/>
        </p:nvCxnSpPr>
        <p:spPr>
          <a:xfrm>
            <a:off x="6172200" y="35052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24" idx="1"/>
          </p:cNvCxnSpPr>
          <p:nvPr/>
        </p:nvCxnSpPr>
        <p:spPr>
          <a:xfrm>
            <a:off x="5791200" y="4114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4864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V="1">
            <a:off x="7315200" y="342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7391400" y="3276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391400" y="3276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7467600" y="312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6248400" y="4114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5486400" y="44196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apezoid 149"/>
          <p:cNvSpPr/>
          <p:nvPr/>
        </p:nvSpPr>
        <p:spPr>
          <a:xfrm rot="5400000">
            <a:off x="5181600" y="4343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51" name="Rectangle 150"/>
          <p:cNvSpPr/>
          <p:nvPr/>
        </p:nvSpPr>
        <p:spPr>
          <a:xfrm>
            <a:off x="5334000" y="4419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334000" y="426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4876800" y="4191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154" name="Straight Connector 153"/>
          <p:cNvCxnSpPr>
            <a:endCxn id="153" idx="0"/>
          </p:cNvCxnSpPr>
          <p:nvPr/>
        </p:nvCxnSpPr>
        <p:spPr>
          <a:xfrm>
            <a:off x="4953000" y="35052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endCxn id="153" idx="1"/>
          </p:cNvCxnSpPr>
          <p:nvPr/>
        </p:nvCxnSpPr>
        <p:spPr>
          <a:xfrm>
            <a:off x="4572000" y="4267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42672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9’d10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5029200" y="4267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267200" y="45720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rapezoid 159"/>
          <p:cNvSpPr/>
          <p:nvPr/>
        </p:nvSpPr>
        <p:spPr>
          <a:xfrm rot="5400000">
            <a:off x="3962400" y="4495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61" name="Rectangle 160"/>
          <p:cNvSpPr/>
          <p:nvPr/>
        </p:nvSpPr>
        <p:spPr>
          <a:xfrm>
            <a:off x="4114800" y="4572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114800" y="4419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657600" y="4343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4" name="Straight Connector 163"/>
          <p:cNvCxnSpPr>
            <a:endCxn id="163" idx="0"/>
          </p:cNvCxnSpPr>
          <p:nvPr/>
        </p:nvCxnSpPr>
        <p:spPr>
          <a:xfrm>
            <a:off x="3733800" y="35052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63" idx="1"/>
          </p:cNvCxnSpPr>
          <p:nvPr/>
        </p:nvCxnSpPr>
        <p:spPr>
          <a:xfrm>
            <a:off x="3352800" y="441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3048000" y="426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3810000" y="441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505200" y="4419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3048000" y="4724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rapezoid 170"/>
          <p:cNvSpPr/>
          <p:nvPr/>
        </p:nvSpPr>
        <p:spPr>
          <a:xfrm rot="5400000">
            <a:off x="2743200" y="4648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72" name="Rectangle 171"/>
          <p:cNvSpPr/>
          <p:nvPr/>
        </p:nvSpPr>
        <p:spPr>
          <a:xfrm>
            <a:off x="2895600" y="4724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2895600" y="4572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438400" y="4495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5" name="Straight Connector 174"/>
          <p:cNvCxnSpPr>
            <a:endCxn id="174" idx="0"/>
          </p:cNvCxnSpPr>
          <p:nvPr/>
        </p:nvCxnSpPr>
        <p:spPr>
          <a:xfrm>
            <a:off x="2514600" y="3505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174" idx="1"/>
          </p:cNvCxnSpPr>
          <p:nvPr/>
        </p:nvCxnSpPr>
        <p:spPr>
          <a:xfrm>
            <a:off x="2133600" y="457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18288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9’d10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2590800" y="4572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2286000" y="4572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1752600" y="48768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752600" y="35052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6629400" y="4419600"/>
            <a:ext cx="0" cy="1828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5410200" y="45720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33400" y="5943600"/>
            <a:ext cx="4876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4191000" y="47244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533400" y="56388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2971800" y="48768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33400" y="53340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7924800" y="4953000"/>
            <a:ext cx="685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7924800" y="4572000"/>
            <a:ext cx="0" cy="1981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04" idx="3"/>
          </p:cNvCxnSpPr>
          <p:nvPr/>
        </p:nvCxnSpPr>
        <p:spPr>
          <a:xfrm>
            <a:off x="533400" y="6553200"/>
            <a:ext cx="7391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rapezoid 214"/>
          <p:cNvSpPr/>
          <p:nvPr/>
        </p:nvSpPr>
        <p:spPr>
          <a:xfrm rot="5400000">
            <a:off x="9753600" y="40386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16" name="Rectangle 215"/>
          <p:cNvSpPr/>
          <p:nvPr/>
        </p:nvSpPr>
        <p:spPr>
          <a:xfrm>
            <a:off x="9906000" y="4114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3962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8" name="Straight Connector 217"/>
          <p:cNvCxnSpPr/>
          <p:nvPr/>
        </p:nvCxnSpPr>
        <p:spPr>
          <a:xfrm>
            <a:off x="9601200" y="3962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92964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</a:p>
        </p:txBody>
      </p:sp>
      <p:cxnSp>
        <p:nvCxnSpPr>
          <p:cNvPr id="221" name="Straight Connector 220"/>
          <p:cNvCxnSpPr>
            <a:stCxn id="215" idx="0"/>
          </p:cNvCxnSpPr>
          <p:nvPr/>
        </p:nvCxnSpPr>
        <p:spPr>
          <a:xfrm>
            <a:off x="10058400" y="4114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9982200" y="4267200"/>
            <a:ext cx="0" cy="2590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3400" y="6858000"/>
            <a:ext cx="944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10668000" y="4343400"/>
            <a:ext cx="0" cy="2819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533400" y="7162800"/>
            <a:ext cx="10134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Oval 308"/>
          <p:cNvSpPr/>
          <p:nvPr/>
        </p:nvSpPr>
        <p:spPr>
          <a:xfrm>
            <a:off x="10591800" y="3886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10668000" y="2743200"/>
            <a:ext cx="0" cy="1143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533400" y="2743200"/>
            <a:ext cx="10134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10813</TotalTime>
  <Words>51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750</cp:revision>
  <cp:lastPrinted>2015-08-18T05:01:17Z</cp:lastPrinted>
  <dcterms:created xsi:type="dcterms:W3CDTF">2015-02-20T08:15:49Z</dcterms:created>
  <dcterms:modified xsi:type="dcterms:W3CDTF">2017-10-03T05:35:12Z</dcterms:modified>
</cp:coreProperties>
</file>