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9" r:id="rId1"/>
  </p:sldMasterIdLst>
  <p:notesMasterIdLst>
    <p:notesMasterId r:id="rId3"/>
  </p:notesMasterIdLst>
  <p:sldIdLst>
    <p:sldId id="262" r:id="rId2"/>
  </p:sldIdLst>
  <p:sldSz cx="31089600" cy="21031200"/>
  <p:notesSz cx="6797675" cy="9926638"/>
  <p:defaultTextStyle>
    <a:defPPr>
      <a:defRPr lang="en-US"/>
    </a:defPPr>
    <a:lvl1pPr marL="0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1pPr>
    <a:lvl2pPr marL="2405216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2pPr>
    <a:lvl3pPr marL="4810440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3pPr>
    <a:lvl4pPr marL="7215659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4pPr>
    <a:lvl5pPr marL="9620865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5pPr>
    <a:lvl6pPr marL="12026092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6pPr>
    <a:lvl7pPr marL="14431309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7pPr>
    <a:lvl8pPr marL="16836528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8pPr>
    <a:lvl9pPr marL="19241740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-10158" y="-2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1241425"/>
            <a:ext cx="49530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1pPr>
    <a:lvl2pPr marL="2405216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2pPr>
    <a:lvl3pPr marL="4810440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3pPr>
    <a:lvl4pPr marL="7215659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4pPr>
    <a:lvl5pPr marL="9620865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5pPr>
    <a:lvl6pPr marL="12026092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6pPr>
    <a:lvl7pPr marL="14431309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7pPr>
    <a:lvl8pPr marL="16836528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8pPr>
    <a:lvl9pPr marL="19241740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241425"/>
            <a:ext cx="49530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3441913"/>
            <a:ext cx="26426160" cy="7321973"/>
          </a:xfrm>
        </p:spPr>
        <p:txBody>
          <a:bodyPr anchor="b"/>
          <a:lstStyle>
            <a:lvl1pPr algn="ctr">
              <a:defRPr sz="1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11046250"/>
            <a:ext cx="23317200" cy="5077670"/>
          </a:xfrm>
        </p:spPr>
        <p:txBody>
          <a:bodyPr/>
          <a:lstStyle>
            <a:lvl1pPr marL="0" indent="0" algn="ctr">
              <a:buNone/>
              <a:defRPr sz="7360"/>
            </a:lvl1pPr>
            <a:lvl2pPr marL="1402095" indent="0" algn="ctr">
              <a:buNone/>
              <a:defRPr sz="6133"/>
            </a:lvl2pPr>
            <a:lvl3pPr marL="2804190" indent="0" algn="ctr">
              <a:buNone/>
              <a:defRPr sz="5520"/>
            </a:lvl3pPr>
            <a:lvl4pPr marL="4206286" indent="0" algn="ctr">
              <a:buNone/>
              <a:defRPr sz="4907"/>
            </a:lvl4pPr>
            <a:lvl5pPr marL="5608381" indent="0" algn="ctr">
              <a:buNone/>
              <a:defRPr sz="4907"/>
            </a:lvl5pPr>
            <a:lvl6pPr marL="7010476" indent="0" algn="ctr">
              <a:buNone/>
              <a:defRPr sz="4907"/>
            </a:lvl6pPr>
            <a:lvl7pPr marL="8412571" indent="0" algn="ctr">
              <a:buNone/>
              <a:defRPr sz="4907"/>
            </a:lvl7pPr>
            <a:lvl8pPr marL="9814667" indent="0" algn="ctr">
              <a:buNone/>
              <a:defRPr sz="4907"/>
            </a:lvl8pPr>
            <a:lvl9pPr marL="11216762" indent="0" algn="ctr">
              <a:buNone/>
              <a:defRPr sz="49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5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8497" y="1119717"/>
            <a:ext cx="6703695" cy="17822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7412" y="1119717"/>
            <a:ext cx="19722465" cy="17822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3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219" y="5243201"/>
            <a:ext cx="26814780" cy="8748393"/>
          </a:xfrm>
        </p:spPr>
        <p:txBody>
          <a:bodyPr anchor="b"/>
          <a:lstStyle>
            <a:lvl1pPr>
              <a:defRPr sz="1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219" y="14074358"/>
            <a:ext cx="26814780" cy="4600573"/>
          </a:xfrm>
        </p:spPr>
        <p:txBody>
          <a:bodyPr/>
          <a:lstStyle>
            <a:lvl1pPr marL="0" indent="0">
              <a:buNone/>
              <a:defRPr sz="7360">
                <a:solidFill>
                  <a:schemeClr val="tx1"/>
                </a:solidFill>
              </a:defRPr>
            </a:lvl1pPr>
            <a:lvl2pPr marL="1402095" indent="0">
              <a:buNone/>
              <a:defRPr sz="6133">
                <a:solidFill>
                  <a:schemeClr val="tx1">
                    <a:tint val="75000"/>
                  </a:schemeClr>
                </a:solidFill>
              </a:defRPr>
            </a:lvl2pPr>
            <a:lvl3pPr marL="2804190" indent="0">
              <a:buNone/>
              <a:defRPr sz="5520">
                <a:solidFill>
                  <a:schemeClr val="tx1">
                    <a:tint val="75000"/>
                  </a:schemeClr>
                </a:solidFill>
              </a:defRPr>
            </a:lvl3pPr>
            <a:lvl4pPr marL="4206286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4pPr>
            <a:lvl5pPr marL="5608381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5pPr>
            <a:lvl6pPr marL="7010476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6pPr>
            <a:lvl7pPr marL="8412571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7pPr>
            <a:lvl8pPr marL="9814667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8pPr>
            <a:lvl9pPr marL="11216762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410" y="5598583"/>
            <a:ext cx="13213080" cy="1334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9110" y="5598583"/>
            <a:ext cx="13213080" cy="1334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59" y="1119721"/>
            <a:ext cx="26814780" cy="40650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463" y="5155567"/>
            <a:ext cx="13152356" cy="2526663"/>
          </a:xfrm>
        </p:spPr>
        <p:txBody>
          <a:bodyPr anchor="b"/>
          <a:lstStyle>
            <a:lvl1pPr marL="0" indent="0">
              <a:buNone/>
              <a:defRPr sz="7360" b="1"/>
            </a:lvl1pPr>
            <a:lvl2pPr marL="1402095" indent="0">
              <a:buNone/>
              <a:defRPr sz="6133" b="1"/>
            </a:lvl2pPr>
            <a:lvl3pPr marL="2804190" indent="0">
              <a:buNone/>
              <a:defRPr sz="5520" b="1"/>
            </a:lvl3pPr>
            <a:lvl4pPr marL="4206286" indent="0">
              <a:buNone/>
              <a:defRPr sz="4907" b="1"/>
            </a:lvl4pPr>
            <a:lvl5pPr marL="5608381" indent="0">
              <a:buNone/>
              <a:defRPr sz="4907" b="1"/>
            </a:lvl5pPr>
            <a:lvl6pPr marL="7010476" indent="0">
              <a:buNone/>
              <a:defRPr sz="4907" b="1"/>
            </a:lvl6pPr>
            <a:lvl7pPr marL="8412571" indent="0">
              <a:buNone/>
              <a:defRPr sz="4907" b="1"/>
            </a:lvl7pPr>
            <a:lvl8pPr marL="9814667" indent="0">
              <a:buNone/>
              <a:defRPr sz="4907" b="1"/>
            </a:lvl8pPr>
            <a:lvl9pPr marL="11216762" indent="0">
              <a:buNone/>
              <a:defRPr sz="49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463" y="7682230"/>
            <a:ext cx="13152356" cy="112994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9112" y="5155567"/>
            <a:ext cx="13217129" cy="2526663"/>
          </a:xfrm>
        </p:spPr>
        <p:txBody>
          <a:bodyPr anchor="b"/>
          <a:lstStyle>
            <a:lvl1pPr marL="0" indent="0">
              <a:buNone/>
              <a:defRPr sz="7360" b="1"/>
            </a:lvl1pPr>
            <a:lvl2pPr marL="1402095" indent="0">
              <a:buNone/>
              <a:defRPr sz="6133" b="1"/>
            </a:lvl2pPr>
            <a:lvl3pPr marL="2804190" indent="0">
              <a:buNone/>
              <a:defRPr sz="5520" b="1"/>
            </a:lvl3pPr>
            <a:lvl4pPr marL="4206286" indent="0">
              <a:buNone/>
              <a:defRPr sz="4907" b="1"/>
            </a:lvl4pPr>
            <a:lvl5pPr marL="5608381" indent="0">
              <a:buNone/>
              <a:defRPr sz="4907" b="1"/>
            </a:lvl5pPr>
            <a:lvl6pPr marL="7010476" indent="0">
              <a:buNone/>
              <a:defRPr sz="4907" b="1"/>
            </a:lvl6pPr>
            <a:lvl7pPr marL="8412571" indent="0">
              <a:buNone/>
              <a:defRPr sz="4907" b="1"/>
            </a:lvl7pPr>
            <a:lvl8pPr marL="9814667" indent="0">
              <a:buNone/>
              <a:defRPr sz="4907" b="1"/>
            </a:lvl8pPr>
            <a:lvl9pPr marL="11216762" indent="0">
              <a:buNone/>
              <a:defRPr sz="49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9112" y="7682230"/>
            <a:ext cx="13217129" cy="112994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7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8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402080"/>
            <a:ext cx="10027205" cy="4907280"/>
          </a:xfrm>
        </p:spPr>
        <p:txBody>
          <a:bodyPr anchor="b"/>
          <a:lstStyle>
            <a:lvl1pPr>
              <a:defRPr sz="98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7129" y="3028108"/>
            <a:ext cx="15739110" cy="14945783"/>
          </a:xfrm>
        </p:spPr>
        <p:txBody>
          <a:bodyPr/>
          <a:lstStyle>
            <a:lvl1pPr>
              <a:defRPr sz="9813"/>
            </a:lvl1pPr>
            <a:lvl2pPr>
              <a:defRPr sz="8587"/>
            </a:lvl2pPr>
            <a:lvl3pPr>
              <a:defRPr sz="7360"/>
            </a:lvl3pPr>
            <a:lvl4pPr>
              <a:defRPr sz="6133"/>
            </a:lvl4pPr>
            <a:lvl5pPr>
              <a:defRPr sz="6133"/>
            </a:lvl5pPr>
            <a:lvl6pPr>
              <a:defRPr sz="6133"/>
            </a:lvl6pPr>
            <a:lvl7pPr>
              <a:defRPr sz="6133"/>
            </a:lvl7pPr>
            <a:lvl8pPr>
              <a:defRPr sz="6133"/>
            </a:lvl8pPr>
            <a:lvl9pPr>
              <a:defRPr sz="6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6309360"/>
            <a:ext cx="10027205" cy="11688870"/>
          </a:xfrm>
        </p:spPr>
        <p:txBody>
          <a:bodyPr/>
          <a:lstStyle>
            <a:lvl1pPr marL="0" indent="0">
              <a:buNone/>
              <a:defRPr sz="4907"/>
            </a:lvl1pPr>
            <a:lvl2pPr marL="1402095" indent="0">
              <a:buNone/>
              <a:defRPr sz="4293"/>
            </a:lvl2pPr>
            <a:lvl3pPr marL="2804190" indent="0">
              <a:buNone/>
              <a:defRPr sz="3680"/>
            </a:lvl3pPr>
            <a:lvl4pPr marL="4206286" indent="0">
              <a:buNone/>
              <a:defRPr sz="3067"/>
            </a:lvl4pPr>
            <a:lvl5pPr marL="5608381" indent="0">
              <a:buNone/>
              <a:defRPr sz="3067"/>
            </a:lvl5pPr>
            <a:lvl6pPr marL="7010476" indent="0">
              <a:buNone/>
              <a:defRPr sz="3067"/>
            </a:lvl6pPr>
            <a:lvl7pPr marL="8412571" indent="0">
              <a:buNone/>
              <a:defRPr sz="3067"/>
            </a:lvl7pPr>
            <a:lvl8pPr marL="9814667" indent="0">
              <a:buNone/>
              <a:defRPr sz="3067"/>
            </a:lvl8pPr>
            <a:lvl9pPr marL="11216762" indent="0">
              <a:buNone/>
              <a:defRPr sz="3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0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402080"/>
            <a:ext cx="10027205" cy="4907280"/>
          </a:xfrm>
        </p:spPr>
        <p:txBody>
          <a:bodyPr anchor="b"/>
          <a:lstStyle>
            <a:lvl1pPr>
              <a:defRPr sz="98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7129" y="3028108"/>
            <a:ext cx="15739110" cy="14945783"/>
          </a:xfrm>
        </p:spPr>
        <p:txBody>
          <a:bodyPr anchor="t"/>
          <a:lstStyle>
            <a:lvl1pPr marL="0" indent="0">
              <a:buNone/>
              <a:defRPr sz="9813"/>
            </a:lvl1pPr>
            <a:lvl2pPr marL="1402095" indent="0">
              <a:buNone/>
              <a:defRPr sz="8587"/>
            </a:lvl2pPr>
            <a:lvl3pPr marL="2804190" indent="0">
              <a:buNone/>
              <a:defRPr sz="7360"/>
            </a:lvl3pPr>
            <a:lvl4pPr marL="4206286" indent="0">
              <a:buNone/>
              <a:defRPr sz="6133"/>
            </a:lvl4pPr>
            <a:lvl5pPr marL="5608381" indent="0">
              <a:buNone/>
              <a:defRPr sz="6133"/>
            </a:lvl5pPr>
            <a:lvl6pPr marL="7010476" indent="0">
              <a:buNone/>
              <a:defRPr sz="6133"/>
            </a:lvl6pPr>
            <a:lvl7pPr marL="8412571" indent="0">
              <a:buNone/>
              <a:defRPr sz="6133"/>
            </a:lvl7pPr>
            <a:lvl8pPr marL="9814667" indent="0">
              <a:buNone/>
              <a:defRPr sz="6133"/>
            </a:lvl8pPr>
            <a:lvl9pPr marL="11216762" indent="0">
              <a:buNone/>
              <a:defRPr sz="6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6309360"/>
            <a:ext cx="10027205" cy="11688870"/>
          </a:xfrm>
        </p:spPr>
        <p:txBody>
          <a:bodyPr/>
          <a:lstStyle>
            <a:lvl1pPr marL="0" indent="0">
              <a:buNone/>
              <a:defRPr sz="4907"/>
            </a:lvl1pPr>
            <a:lvl2pPr marL="1402095" indent="0">
              <a:buNone/>
              <a:defRPr sz="4293"/>
            </a:lvl2pPr>
            <a:lvl3pPr marL="2804190" indent="0">
              <a:buNone/>
              <a:defRPr sz="3680"/>
            </a:lvl3pPr>
            <a:lvl4pPr marL="4206286" indent="0">
              <a:buNone/>
              <a:defRPr sz="3067"/>
            </a:lvl4pPr>
            <a:lvl5pPr marL="5608381" indent="0">
              <a:buNone/>
              <a:defRPr sz="3067"/>
            </a:lvl5pPr>
            <a:lvl6pPr marL="7010476" indent="0">
              <a:buNone/>
              <a:defRPr sz="3067"/>
            </a:lvl6pPr>
            <a:lvl7pPr marL="8412571" indent="0">
              <a:buNone/>
              <a:defRPr sz="3067"/>
            </a:lvl7pPr>
            <a:lvl8pPr marL="9814667" indent="0">
              <a:buNone/>
              <a:defRPr sz="3067"/>
            </a:lvl8pPr>
            <a:lvl9pPr marL="11216762" indent="0">
              <a:buNone/>
              <a:defRPr sz="3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8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7410" y="1119721"/>
            <a:ext cx="26814780" cy="4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410" y="5598583"/>
            <a:ext cx="26814780" cy="1334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7410" y="19492811"/>
            <a:ext cx="699516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8430" y="19492811"/>
            <a:ext cx="1049274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030" y="19492811"/>
            <a:ext cx="699516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xStyles>
    <p:titleStyle>
      <a:lvl1pPr algn="l" defTabSz="2804190" rtl="0" eaLnBrk="1" latinLnBrk="0" hangingPunct="1">
        <a:lnSpc>
          <a:spcPct val="90000"/>
        </a:lnSpc>
        <a:spcBef>
          <a:spcPct val="0"/>
        </a:spcBef>
        <a:buNone/>
        <a:defRPr sz="134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1048" indent="-701048" algn="l" defTabSz="2804190" rtl="0" eaLnBrk="1" latinLnBrk="0" hangingPunct="1">
        <a:lnSpc>
          <a:spcPct val="90000"/>
        </a:lnSpc>
        <a:spcBef>
          <a:spcPts val="3067"/>
        </a:spcBef>
        <a:buFont typeface="Arial" panose="020B0604020202020204" pitchFamily="34" charset="0"/>
        <a:buChar char="•"/>
        <a:defRPr sz="8587" kern="1200">
          <a:solidFill>
            <a:schemeClr val="tx1"/>
          </a:solidFill>
          <a:latin typeface="+mn-lt"/>
          <a:ea typeface="+mn-ea"/>
          <a:cs typeface="+mn-cs"/>
        </a:defRPr>
      </a:lvl1pPr>
      <a:lvl2pPr marL="2103143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7360" kern="1200">
          <a:solidFill>
            <a:schemeClr val="tx1"/>
          </a:solidFill>
          <a:latin typeface="+mn-lt"/>
          <a:ea typeface="+mn-ea"/>
          <a:cs typeface="+mn-cs"/>
        </a:defRPr>
      </a:lvl2pPr>
      <a:lvl3pPr marL="3505238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6133" kern="1200">
          <a:solidFill>
            <a:schemeClr val="tx1"/>
          </a:solidFill>
          <a:latin typeface="+mn-lt"/>
          <a:ea typeface="+mn-ea"/>
          <a:cs typeface="+mn-cs"/>
        </a:defRPr>
      </a:lvl3pPr>
      <a:lvl4pPr marL="4907333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4pPr>
      <a:lvl5pPr marL="6309429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5pPr>
      <a:lvl6pPr marL="7711524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6pPr>
      <a:lvl7pPr marL="9113619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7pPr>
      <a:lvl8pPr marL="10515714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8pPr>
      <a:lvl9pPr marL="11917810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1pPr>
      <a:lvl2pPr marL="1402095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2pPr>
      <a:lvl3pPr marL="2804190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3pPr>
      <a:lvl4pPr marL="4206286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4pPr>
      <a:lvl5pPr marL="5608381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5pPr>
      <a:lvl6pPr marL="7010476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6pPr>
      <a:lvl7pPr marL="8412571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7pPr>
      <a:lvl8pPr marL="9814667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8pPr>
      <a:lvl9pPr marL="11216762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5029200" y="36576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3962400" y="9677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4267200" y="960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3962401" y="960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38" name="Pentagon 637"/>
          <p:cNvSpPr/>
          <p:nvPr/>
        </p:nvSpPr>
        <p:spPr>
          <a:xfrm>
            <a:off x="3657600" y="9677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39" name="Straight Connector 638"/>
          <p:cNvCxnSpPr>
            <a:stCxn id="638" idx="3"/>
          </p:cNvCxnSpPr>
          <p:nvPr/>
        </p:nvCxnSpPr>
        <p:spPr>
          <a:xfrm>
            <a:off x="3886200" y="9753600"/>
            <a:ext cx="11049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/>
          <p:cNvCxnSpPr/>
          <p:nvPr/>
        </p:nvCxnSpPr>
        <p:spPr>
          <a:xfrm>
            <a:off x="14935200" y="7696200"/>
            <a:ext cx="0" cy="2057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05156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105156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05156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CLKDO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0515600" y="723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97536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9753600" y="723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DIPULL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97536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97536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RSTX_DI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9753600" y="59436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fifo_async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9753600" y="762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97536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10896600" y="762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08966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7536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9753600" y="5638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BW(64))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i_fifo_send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05156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RSTX_DO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7724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7772400" y="723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0104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0104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70104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7010400" y="5029200"/>
            <a:ext cx="1219200" cy="28956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7010400" y="7010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7010400" y="7086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70104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i_parallel_send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7724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32588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132588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2588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2496800" y="59436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24968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124968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i_serial_send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24968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12496800" y="762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124968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172212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6459200" y="59436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64592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64592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i_serial_recv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6459200" y="632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199644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199644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199644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CLKDO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19964400" y="723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92024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9202400" y="723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DIPULL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192024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92024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RSTX_DI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9202400" y="59436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fifo_async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>
            <a:off x="19202400" y="762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192024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20345400" y="762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203454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192024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9202400" y="5638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BW(64))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i_fifo_recv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99644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RSTX_DO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227076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219456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219456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21945600" y="59436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5" name="Straight Connector 224"/>
          <p:cNvCxnSpPr/>
          <p:nvPr/>
        </p:nvCxnSpPr>
        <p:spPr>
          <a:xfrm>
            <a:off x="21945600" y="762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219456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19456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219456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i_word_align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19456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21945600" y="632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227076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2707600" y="723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254508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246888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24688800" y="853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24688800" y="5943600"/>
            <a:ext cx="1219200" cy="28956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>
            <a:off x="24688800" y="8229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>
            <a:off x="24688800" y="830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246888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246888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i_parallel_recv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246888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24688800" y="632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24688800" y="723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246888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V="1">
            <a:off x="14401800" y="66293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14401801" y="65531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45" name="Pentagon 244"/>
          <p:cNvSpPr/>
          <p:nvPr/>
        </p:nvSpPr>
        <p:spPr>
          <a:xfrm>
            <a:off x="14630400" y="66293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48" name="Straight Connector 247"/>
          <p:cNvCxnSpPr>
            <a:stCxn id="173" idx="3"/>
            <a:endCxn id="245" idx="1"/>
          </p:cNvCxnSpPr>
          <p:nvPr/>
        </p:nvCxnSpPr>
        <p:spPr>
          <a:xfrm flipV="1">
            <a:off x="13716000" y="6705596"/>
            <a:ext cx="9144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3868400" y="65531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250" name="Pentagon 249"/>
          <p:cNvSpPr/>
          <p:nvPr/>
        </p:nvSpPr>
        <p:spPr>
          <a:xfrm>
            <a:off x="15316200" y="6629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15544800" y="6705600"/>
            <a:ext cx="9144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15621000" y="6629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15621001" y="655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158496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7772400" y="533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</a:p>
        </p:txBody>
      </p:sp>
      <p:cxnSp>
        <p:nvCxnSpPr>
          <p:cNvPr id="257" name="Straight Connector 256"/>
          <p:cNvCxnSpPr/>
          <p:nvPr/>
        </p:nvCxnSpPr>
        <p:spPr>
          <a:xfrm flipV="1">
            <a:off x="8229600" y="67056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8229600" y="70104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154" idx="3"/>
          </p:cNvCxnSpPr>
          <p:nvPr/>
        </p:nvCxnSpPr>
        <p:spPr>
          <a:xfrm flipH="1" flipV="1">
            <a:off x="8229600" y="73152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10972800" y="67056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>
            <a:off x="10972800" y="7315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1125200" y="716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cxnSp>
        <p:nvCxnSpPr>
          <p:cNvPr id="264" name="Straight Connector 263"/>
          <p:cNvCxnSpPr/>
          <p:nvPr/>
        </p:nvCxnSpPr>
        <p:spPr>
          <a:xfrm>
            <a:off x="10972800" y="7010404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V="1">
            <a:off x="11201400" y="6934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1201400" y="6934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7678400" y="67056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8381999" y="6629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8382000" y="655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 flipV="1">
            <a:off x="8382000" y="69341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8382001" y="68579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72" name="Straight Connector 271"/>
          <p:cNvCxnSpPr/>
          <p:nvPr/>
        </p:nvCxnSpPr>
        <p:spPr>
          <a:xfrm flipV="1">
            <a:off x="8382000" y="72389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8382001" y="71627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74" name="Straight Connector 273"/>
          <p:cNvCxnSpPr/>
          <p:nvPr/>
        </p:nvCxnSpPr>
        <p:spPr>
          <a:xfrm flipV="1">
            <a:off x="11125200" y="6629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11125201" y="655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8897600" y="7010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185928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cxnSp>
        <p:nvCxnSpPr>
          <p:cNvPr id="278" name="Straight Connector 277"/>
          <p:cNvCxnSpPr/>
          <p:nvPr/>
        </p:nvCxnSpPr>
        <p:spPr>
          <a:xfrm flipH="1">
            <a:off x="18897600" y="7315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8821400" y="7239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21400" y="7239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7830800" y="6629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17830801" y="655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3" name="Straight Connector 282"/>
          <p:cNvCxnSpPr/>
          <p:nvPr/>
        </p:nvCxnSpPr>
        <p:spPr>
          <a:xfrm>
            <a:off x="6705600" y="6705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64008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285" name="Straight Connector 284"/>
          <p:cNvCxnSpPr/>
          <p:nvPr/>
        </p:nvCxnSpPr>
        <p:spPr>
          <a:xfrm flipV="1">
            <a:off x="20421600" y="67056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20421600" y="70104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H="1">
            <a:off x="20421600" y="7315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V="1">
            <a:off x="20573999" y="6629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20574000" y="655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 flipV="1">
            <a:off x="20574000" y="69341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20574001" y="68579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03" name="Straight Connector 302"/>
          <p:cNvCxnSpPr/>
          <p:nvPr/>
        </p:nvCxnSpPr>
        <p:spPr>
          <a:xfrm flipV="1">
            <a:off x="23164800" y="67056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V="1">
            <a:off x="23164800" y="70104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23317199" y="6629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23317200" y="655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7" name="Straight Connector 306"/>
          <p:cNvCxnSpPr/>
          <p:nvPr/>
        </p:nvCxnSpPr>
        <p:spPr>
          <a:xfrm flipV="1">
            <a:off x="23317200" y="69341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23317201" y="68579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0" name="Straight Connector 309"/>
          <p:cNvCxnSpPr/>
          <p:nvPr/>
        </p:nvCxnSpPr>
        <p:spPr>
          <a:xfrm flipV="1">
            <a:off x="23164800" y="73152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1">
            <a:off x="23317200" y="72389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23317201" y="71627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124968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164592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164592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6459200" y="762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H="1">
            <a:off x="164592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>
            <a:off x="13639800" y="7620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136398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3716000" y="7696204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13716000" y="7924800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15240000" y="7924800"/>
            <a:ext cx="0" cy="2133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962400" y="99821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/>
          <p:cNvSpPr/>
          <p:nvPr/>
        </p:nvSpPr>
        <p:spPr>
          <a:xfrm>
            <a:off x="4267200" y="99059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3962401" y="99059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36" name="Pentagon 335"/>
          <p:cNvSpPr/>
          <p:nvPr/>
        </p:nvSpPr>
        <p:spPr>
          <a:xfrm>
            <a:off x="3657600" y="99821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37" name="Straight Connector 336"/>
          <p:cNvCxnSpPr>
            <a:stCxn id="336" idx="3"/>
          </p:cNvCxnSpPr>
          <p:nvPr/>
        </p:nvCxnSpPr>
        <p:spPr>
          <a:xfrm>
            <a:off x="3886200" y="10058396"/>
            <a:ext cx="11353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10972800" y="7696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10972800" y="79248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11582400" y="76962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11887200" y="7924800"/>
            <a:ext cx="0" cy="2743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flipV="1">
            <a:off x="3962400" y="10287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4267200" y="1021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3962401" y="1021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8" name="Pentagon 347"/>
          <p:cNvSpPr/>
          <p:nvPr/>
        </p:nvSpPr>
        <p:spPr>
          <a:xfrm>
            <a:off x="3657600" y="10287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9" name="Straight Connector 348"/>
          <p:cNvCxnSpPr>
            <a:stCxn id="348" idx="3"/>
          </p:cNvCxnSpPr>
          <p:nvPr/>
        </p:nvCxnSpPr>
        <p:spPr>
          <a:xfrm>
            <a:off x="3886200" y="10363200"/>
            <a:ext cx="14401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3962400" y="10591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/>
          <p:cNvSpPr/>
          <p:nvPr/>
        </p:nvSpPr>
        <p:spPr>
          <a:xfrm>
            <a:off x="4267200" y="1051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3962400" y="1051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3" name="Pentagon 352"/>
          <p:cNvSpPr/>
          <p:nvPr/>
        </p:nvSpPr>
        <p:spPr>
          <a:xfrm>
            <a:off x="3657600" y="10591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4" name="Straight Connector 353"/>
          <p:cNvCxnSpPr>
            <a:stCxn id="353" idx="3"/>
          </p:cNvCxnSpPr>
          <p:nvPr/>
        </p:nvCxnSpPr>
        <p:spPr>
          <a:xfrm>
            <a:off x="3886200" y="10668000"/>
            <a:ext cx="14706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7678400" y="7696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18592800" y="7924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18592800" y="7924800"/>
            <a:ext cx="0" cy="2743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24079200" y="8305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24384000" y="8610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V="1">
            <a:off x="24079200" y="83058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V="1">
            <a:off x="24384000" y="86106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379" idx="3"/>
          </p:cNvCxnSpPr>
          <p:nvPr/>
        </p:nvCxnSpPr>
        <p:spPr>
          <a:xfrm>
            <a:off x="3886200" y="10972796"/>
            <a:ext cx="2019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384" idx="3"/>
          </p:cNvCxnSpPr>
          <p:nvPr/>
        </p:nvCxnSpPr>
        <p:spPr>
          <a:xfrm>
            <a:off x="3886200" y="11277596"/>
            <a:ext cx="2049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V="1">
            <a:off x="3962400" y="108965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/>
          <p:cNvSpPr/>
          <p:nvPr/>
        </p:nvSpPr>
        <p:spPr>
          <a:xfrm>
            <a:off x="4267200" y="108203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3962401" y="108203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79" name="Pentagon 378"/>
          <p:cNvSpPr/>
          <p:nvPr/>
        </p:nvSpPr>
        <p:spPr>
          <a:xfrm>
            <a:off x="3657600" y="108965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80" name="Straight Connector 379"/>
          <p:cNvCxnSpPr/>
          <p:nvPr/>
        </p:nvCxnSpPr>
        <p:spPr>
          <a:xfrm flipV="1">
            <a:off x="3962400" y="112013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4267200" y="111251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3962400" y="111251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84" name="Pentagon 383"/>
          <p:cNvSpPr/>
          <p:nvPr/>
        </p:nvSpPr>
        <p:spPr>
          <a:xfrm>
            <a:off x="3657600" y="112013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85" name="Straight Connector 384"/>
          <p:cNvCxnSpPr/>
          <p:nvPr/>
        </p:nvCxnSpPr>
        <p:spPr>
          <a:xfrm>
            <a:off x="20421600" y="7696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20421600" y="79248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21031200" y="7696200"/>
            <a:ext cx="0" cy="3276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21336000" y="7924800"/>
            <a:ext cx="0" cy="3352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9448800" y="7924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 flipV="1">
            <a:off x="9448800" y="7924800"/>
            <a:ext cx="0" cy="3352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flipV="1">
            <a:off x="9144000" y="7696200"/>
            <a:ext cx="0" cy="3276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9144000" y="7696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flipV="1">
            <a:off x="6400800" y="7086600"/>
            <a:ext cx="0" cy="3886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6400800" y="7086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V="1">
            <a:off x="6705600" y="7391400"/>
            <a:ext cx="0" cy="3886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6705600" y="7391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Pentagon 412"/>
          <p:cNvSpPr/>
          <p:nvPr/>
        </p:nvSpPr>
        <p:spPr>
          <a:xfrm>
            <a:off x="27432000" y="6629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16" name="Straight Connector 415"/>
          <p:cNvCxnSpPr>
            <a:endCxn id="413" idx="1"/>
          </p:cNvCxnSpPr>
          <p:nvPr/>
        </p:nvCxnSpPr>
        <p:spPr>
          <a:xfrm>
            <a:off x="25908000" y="67056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flipV="1">
            <a:off x="27203400" y="6629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angle 417"/>
          <p:cNvSpPr/>
          <p:nvPr/>
        </p:nvSpPr>
        <p:spPr>
          <a:xfrm>
            <a:off x="27203401" y="655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262128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20574000" y="716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cxnSp>
        <p:nvCxnSpPr>
          <p:cNvPr id="262" name="Straight Connector 261"/>
          <p:cNvCxnSpPr/>
          <p:nvPr/>
        </p:nvCxnSpPr>
        <p:spPr>
          <a:xfrm>
            <a:off x="24384000" y="7924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24079200" y="777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5" name="Straight Connector 294"/>
          <p:cNvCxnSpPr/>
          <p:nvPr/>
        </p:nvCxnSpPr>
        <p:spPr>
          <a:xfrm>
            <a:off x="8229600" y="5410200"/>
            <a:ext cx="1615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16154400" y="6400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6154400" y="54102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21640800" y="6400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21640800" y="54102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24384000" y="6400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4384000" y="54102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172212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3" name="Straight Connector 292"/>
          <p:cNvCxnSpPr/>
          <p:nvPr/>
        </p:nvCxnSpPr>
        <p:spPr>
          <a:xfrm>
            <a:off x="18288000" y="76962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86868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114300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81356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208788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236220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86868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8686800" y="716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208788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236220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23622000" y="716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8" name="Straight Connector 327"/>
          <p:cNvCxnSpPr/>
          <p:nvPr/>
        </p:nvCxnSpPr>
        <p:spPr>
          <a:xfrm flipV="1">
            <a:off x="8382000" y="5334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>
          <a:xfrm>
            <a:off x="8382001" y="5257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0" name="Rectangle 339"/>
          <p:cNvSpPr/>
          <p:nvPr/>
        </p:nvSpPr>
        <p:spPr>
          <a:xfrm>
            <a:off x="86868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10768</TotalTime>
  <Words>122</Words>
  <Application>Microsoft Office PowerPoint</Application>
  <PresentationFormat>Custom</PresentationFormat>
  <Paragraphs>118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740</cp:revision>
  <cp:lastPrinted>2015-08-18T05:01:17Z</cp:lastPrinted>
  <dcterms:created xsi:type="dcterms:W3CDTF">2015-02-20T08:15:49Z</dcterms:created>
  <dcterms:modified xsi:type="dcterms:W3CDTF">2017-09-25T08:06:49Z</dcterms:modified>
</cp:coreProperties>
</file>