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1" r:id="rId1"/>
  </p:sldMasterIdLst>
  <p:notesMasterIdLst>
    <p:notesMasterId r:id="rId3"/>
  </p:notesMasterIdLst>
  <p:sldIdLst>
    <p:sldId id="262" r:id="rId2"/>
  </p:sldIdLst>
  <p:sldSz cx="12801600" cy="9144000"/>
  <p:notesSz cx="6797675" cy="9926638"/>
  <p:defaultTextStyle>
    <a:defPPr>
      <a:defRPr lang="en-US"/>
    </a:defPPr>
    <a:lvl1pPr marL="0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1pPr>
    <a:lvl2pPr marL="3076105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2pPr>
    <a:lvl3pPr marL="615221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3pPr>
    <a:lvl4pPr marL="922832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4pPr>
    <a:lvl5pPr marL="12304420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5pPr>
    <a:lvl6pPr marL="15380539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6pPr>
    <a:lvl7pPr marL="18456644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7pPr>
    <a:lvl8pPr marL="21532753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8pPr>
    <a:lvl9pPr marL="24608853" algn="l" defTabSz="6152219" rtl="0" eaLnBrk="1" latinLnBrk="0" hangingPunct="1">
      <a:defRPr sz="121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1pPr>
    <a:lvl2pPr marL="3076105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2pPr>
    <a:lvl3pPr marL="615221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3pPr>
    <a:lvl4pPr marL="922832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4pPr>
    <a:lvl5pPr marL="12304420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5pPr>
    <a:lvl6pPr marL="15380539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6pPr>
    <a:lvl7pPr marL="18456644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7pPr>
    <a:lvl8pPr marL="21532753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8pPr>
    <a:lvl9pPr marL="24608853" algn="l" defTabSz="6152219" rtl="0" eaLnBrk="1" latinLnBrk="0" hangingPunct="1">
      <a:defRPr sz="80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4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71" r:id="rId10"/>
    <p:sldLayoutId id="214748457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304800" y="533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1676400" y="44958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16764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6764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99" name="Rectangle 598"/>
          <p:cNvSpPr/>
          <p:nvPr/>
        </p:nvSpPr>
        <p:spPr>
          <a:xfrm>
            <a:off x="1676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00" name="Straight Connector 599"/>
          <p:cNvCxnSpPr/>
          <p:nvPr/>
        </p:nvCxnSpPr>
        <p:spPr>
          <a:xfrm flipH="1" flipV="1">
            <a:off x="1676400" y="556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H="1">
            <a:off x="1676400" y="563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676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4" name="Rectangle 603"/>
          <p:cNvSpPr/>
          <p:nvPr/>
        </p:nvSpPr>
        <p:spPr>
          <a:xfrm>
            <a:off x="2590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1676400" y="4191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#(.BW(12), .RV(1’b1))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i_dechat_up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4" name="Straight Connector 613"/>
          <p:cNvCxnSpPr>
            <a:stCxn id="615" idx="3"/>
            <a:endCxn id="597" idx="1"/>
          </p:cNvCxnSpPr>
          <p:nvPr/>
        </p:nvCxnSpPr>
        <p:spPr>
          <a:xfrm>
            <a:off x="457200" y="4876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Pentagon 614"/>
          <p:cNvSpPr/>
          <p:nvPr/>
        </p:nvSpPr>
        <p:spPr>
          <a:xfrm>
            <a:off x="228600" y="480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5334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533400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8382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cxnSp>
        <p:nvCxnSpPr>
          <p:cNvPr id="619" name="Straight Connector 618"/>
          <p:cNvCxnSpPr>
            <a:stCxn id="620" idx="3"/>
            <a:endCxn id="598" idx="1"/>
          </p:cNvCxnSpPr>
          <p:nvPr/>
        </p:nvCxnSpPr>
        <p:spPr>
          <a:xfrm>
            <a:off x="1066800" y="5105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angle 619"/>
          <p:cNvSpPr/>
          <p:nvPr/>
        </p:nvSpPr>
        <p:spPr>
          <a:xfrm>
            <a:off x="609600" y="502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21" name="Straight Connector 620"/>
          <p:cNvCxnSpPr>
            <a:stCxn id="604" idx="3"/>
            <a:endCxn id="729" idx="1"/>
          </p:cNvCxnSpPr>
          <p:nvPr/>
        </p:nvCxnSpPr>
        <p:spPr>
          <a:xfrm>
            <a:off x="3048000" y="4876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ectangle 621"/>
          <p:cNvSpPr/>
          <p:nvPr/>
        </p:nvSpPr>
        <p:spPr>
          <a:xfrm>
            <a:off x="33528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3" name="Straight Connector 622"/>
          <p:cNvCxnSpPr/>
          <p:nvPr/>
        </p:nvCxnSpPr>
        <p:spPr>
          <a:xfrm flipV="1">
            <a:off x="3124200" y="4800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3124200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5" name="Rectangle 624"/>
          <p:cNvSpPr/>
          <p:nvPr/>
        </p:nvSpPr>
        <p:spPr>
          <a:xfrm>
            <a:off x="1676400" y="63246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16764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6764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1676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79" name="Straight Connector 678"/>
          <p:cNvCxnSpPr/>
          <p:nvPr/>
        </p:nvCxnSpPr>
        <p:spPr>
          <a:xfrm flipH="1" flipV="1">
            <a:off x="1676400" y="739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 flipH="1">
            <a:off x="1676400" y="746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676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2" name="Rectangle 681"/>
          <p:cNvSpPr/>
          <p:nvPr/>
        </p:nvSpPr>
        <p:spPr>
          <a:xfrm>
            <a:off x="2590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1676400" y="6019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#(.BW(12), .RV(1’b1))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i_dechat_dn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4" name="Straight Connector 683"/>
          <p:cNvCxnSpPr>
            <a:stCxn id="685" idx="3"/>
            <a:endCxn id="626" idx="1"/>
          </p:cNvCxnSpPr>
          <p:nvPr/>
        </p:nvCxnSpPr>
        <p:spPr>
          <a:xfrm>
            <a:off x="457200" y="6705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Pentagon 684"/>
          <p:cNvSpPr/>
          <p:nvPr/>
        </p:nvSpPr>
        <p:spPr>
          <a:xfrm>
            <a:off x="228600" y="662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 flipV="1">
            <a:off x="5334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5334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8382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cxnSp>
        <p:nvCxnSpPr>
          <p:cNvPr id="689" name="Straight Connector 688"/>
          <p:cNvCxnSpPr>
            <a:stCxn id="690" idx="3"/>
            <a:endCxn id="627" idx="1"/>
          </p:cNvCxnSpPr>
          <p:nvPr/>
        </p:nvCxnSpPr>
        <p:spPr>
          <a:xfrm>
            <a:off x="10668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Rectangle 689"/>
          <p:cNvSpPr/>
          <p:nvPr/>
        </p:nvSpPr>
        <p:spPr>
          <a:xfrm>
            <a:off x="609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91" name="Straight Connector 690"/>
          <p:cNvCxnSpPr>
            <a:stCxn id="682" idx="3"/>
            <a:endCxn id="755" idx="1"/>
          </p:cNvCxnSpPr>
          <p:nvPr/>
        </p:nvCxnSpPr>
        <p:spPr>
          <a:xfrm>
            <a:off x="3048000" y="670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3352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 flipV="1">
            <a:off x="3124200" y="662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Rectangle 726"/>
          <p:cNvSpPr/>
          <p:nvPr/>
        </p:nvSpPr>
        <p:spPr>
          <a:xfrm>
            <a:off x="3124200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4876800" y="609600"/>
            <a:ext cx="1371600" cy="7086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4876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48768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48768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48768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48768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876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57912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763" name="Rectangle 762"/>
          <p:cNvSpPr/>
          <p:nvPr/>
        </p:nvSpPr>
        <p:spPr>
          <a:xfrm>
            <a:off x="48768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57912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5791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66" name="Straight Connector 765"/>
          <p:cNvCxnSpPr/>
          <p:nvPr/>
        </p:nvCxnSpPr>
        <p:spPr>
          <a:xfrm>
            <a:off x="1371600" y="533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371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V="1">
            <a:off x="1371606" y="5334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 flipH="1">
            <a:off x="1371606" y="8001000"/>
            <a:ext cx="5181594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6553200" y="69342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765" idx="3"/>
            <a:endCxn id="887" idx="1"/>
          </p:cNvCxnSpPr>
          <p:nvPr/>
        </p:nvCxnSpPr>
        <p:spPr>
          <a:xfrm>
            <a:off x="6248400" y="69342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flipV="1">
            <a:off x="63246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63246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65532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5791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2" name="Rectangle 811"/>
          <p:cNvSpPr/>
          <p:nvPr/>
        </p:nvSpPr>
        <p:spPr>
          <a:xfrm>
            <a:off x="8991600" y="4495800"/>
            <a:ext cx="1371600" cy="3200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89916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37" name="Rectangle 836"/>
          <p:cNvSpPr/>
          <p:nvPr/>
        </p:nvSpPr>
        <p:spPr>
          <a:xfrm>
            <a:off x="89916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cxnSp>
        <p:nvCxnSpPr>
          <p:cNvPr id="838" name="Straight Connector 837"/>
          <p:cNvCxnSpPr>
            <a:stCxn id="764" idx="3"/>
            <a:endCxn id="837" idx="1"/>
          </p:cNvCxnSpPr>
          <p:nvPr/>
        </p:nvCxnSpPr>
        <p:spPr>
          <a:xfrm>
            <a:off x="6248400" y="64770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8610600" y="6400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8610600" y="6248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/>
          <p:nvPr/>
        </p:nvCxnSpPr>
        <p:spPr>
          <a:xfrm flipH="1">
            <a:off x="8305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>
            <a:stCxn id="760" idx="3"/>
            <a:endCxn id="813" idx="1"/>
          </p:cNvCxnSpPr>
          <p:nvPr/>
        </p:nvCxnSpPr>
        <p:spPr>
          <a:xfrm>
            <a:off x="6248400" y="6019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/>
          <p:nvPr/>
        </p:nvCxnSpPr>
        <p:spPr>
          <a:xfrm>
            <a:off x="86106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/>
          <p:cNvCxnSpPr/>
          <p:nvPr/>
        </p:nvCxnSpPr>
        <p:spPr>
          <a:xfrm>
            <a:off x="8610600" y="5791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/>
          <p:nvPr/>
        </p:nvCxnSpPr>
        <p:spPr>
          <a:xfrm flipH="1">
            <a:off x="8305800" y="579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tangle 863"/>
          <p:cNvSpPr/>
          <p:nvPr/>
        </p:nvSpPr>
        <p:spPr>
          <a:xfrm>
            <a:off x="8153400" y="609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865" name="Rectangle 864"/>
          <p:cNvSpPr/>
          <p:nvPr/>
        </p:nvSpPr>
        <p:spPr>
          <a:xfrm>
            <a:off x="8153400" y="563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869" name="Straight Connector 868"/>
          <p:cNvCxnSpPr/>
          <p:nvPr/>
        </p:nvCxnSpPr>
        <p:spPr>
          <a:xfrm flipV="1">
            <a:off x="63246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Rectangle 869"/>
          <p:cNvSpPr/>
          <p:nvPr/>
        </p:nvSpPr>
        <p:spPr>
          <a:xfrm>
            <a:off x="63246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871" name="Straight Connector 870"/>
          <p:cNvCxnSpPr/>
          <p:nvPr/>
        </p:nvCxnSpPr>
        <p:spPr>
          <a:xfrm flipV="1">
            <a:off x="63246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63246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73" name="Rectangle 872"/>
          <p:cNvSpPr/>
          <p:nvPr/>
        </p:nvSpPr>
        <p:spPr>
          <a:xfrm>
            <a:off x="65532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74" name="Rectangle 873"/>
          <p:cNvSpPr/>
          <p:nvPr/>
        </p:nvSpPr>
        <p:spPr>
          <a:xfrm>
            <a:off x="65532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875" name="Rectangle 874"/>
          <p:cNvSpPr/>
          <p:nvPr/>
        </p:nvSpPr>
        <p:spPr>
          <a:xfrm>
            <a:off x="8991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876" name="Rectangle 875"/>
          <p:cNvSpPr/>
          <p:nvPr/>
        </p:nvSpPr>
        <p:spPr>
          <a:xfrm>
            <a:off x="89916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cxnSp>
        <p:nvCxnSpPr>
          <p:cNvPr id="877" name="Straight Connector 876"/>
          <p:cNvCxnSpPr>
            <a:stCxn id="878" idx="3"/>
            <a:endCxn id="876" idx="1"/>
          </p:cNvCxnSpPr>
          <p:nvPr/>
        </p:nvCxnSpPr>
        <p:spPr>
          <a:xfrm>
            <a:off x="8686800" y="5562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Rectangle 877"/>
          <p:cNvSpPr/>
          <p:nvPr/>
        </p:nvSpPr>
        <p:spPr>
          <a:xfrm>
            <a:off x="82296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cxnSp>
        <p:nvCxnSpPr>
          <p:cNvPr id="879" name="Straight Connector 878"/>
          <p:cNvCxnSpPr>
            <a:stCxn id="880" idx="3"/>
            <a:endCxn id="875" idx="1"/>
          </p:cNvCxnSpPr>
          <p:nvPr/>
        </p:nvCxnSpPr>
        <p:spPr>
          <a:xfrm>
            <a:off x="8686800" y="533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8229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</a:p>
        </p:txBody>
      </p:sp>
      <p:sp>
        <p:nvSpPr>
          <p:cNvPr id="881" name="Rectangle 880"/>
          <p:cNvSpPr/>
          <p:nvPr/>
        </p:nvSpPr>
        <p:spPr>
          <a:xfrm>
            <a:off x="8991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#(.BW(6)) i_blink_7seg</a:t>
            </a:r>
          </a:p>
        </p:txBody>
      </p:sp>
      <p:sp>
        <p:nvSpPr>
          <p:cNvPr id="882" name="Rectangle 881"/>
          <p:cNvSpPr/>
          <p:nvPr/>
        </p:nvSpPr>
        <p:spPr>
          <a:xfrm>
            <a:off x="8991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cxnSp>
        <p:nvCxnSpPr>
          <p:cNvPr id="883" name="Straight Connector 882"/>
          <p:cNvCxnSpPr>
            <a:stCxn id="884" idx="3"/>
            <a:endCxn id="882" idx="1"/>
          </p:cNvCxnSpPr>
          <p:nvPr/>
        </p:nvCxnSpPr>
        <p:spPr>
          <a:xfrm>
            <a:off x="8686800" y="4953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Rectangle 883"/>
          <p:cNvSpPr/>
          <p:nvPr/>
        </p:nvSpPr>
        <p:spPr>
          <a:xfrm>
            <a:off x="8229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6’d49</a:t>
            </a:r>
          </a:p>
        </p:txBody>
      </p:sp>
      <p:sp>
        <p:nvSpPr>
          <p:cNvPr id="885" name="Rectangle 884"/>
          <p:cNvSpPr/>
          <p:nvPr/>
        </p:nvSpPr>
        <p:spPr>
          <a:xfrm>
            <a:off x="99060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886" name="Rectangle 885"/>
          <p:cNvSpPr/>
          <p:nvPr/>
        </p:nvSpPr>
        <p:spPr>
          <a:xfrm>
            <a:off x="99060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887" name="Rectangle 886"/>
          <p:cNvSpPr/>
          <p:nvPr/>
        </p:nvSpPr>
        <p:spPr>
          <a:xfrm>
            <a:off x="89916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88" name="Rectangle 887"/>
          <p:cNvSpPr/>
          <p:nvPr/>
        </p:nvSpPr>
        <p:spPr>
          <a:xfrm>
            <a:off x="8991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89" name="Straight Connector 888"/>
          <p:cNvCxnSpPr/>
          <p:nvPr/>
        </p:nvCxnSpPr>
        <p:spPr>
          <a:xfrm flipH="1" flipV="1">
            <a:off x="89916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/>
          <p:nvPr/>
        </p:nvCxnSpPr>
        <p:spPr>
          <a:xfrm flipH="1">
            <a:off x="89916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Pentagon 893"/>
          <p:cNvSpPr/>
          <p:nvPr/>
        </p:nvSpPr>
        <p:spPr>
          <a:xfrm>
            <a:off x="228600" y="8534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533400" y="853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533400" y="8458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457200" y="86106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772400" y="3048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>
            <a:off x="7772400" y="3048000"/>
            <a:ext cx="0" cy="5562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45720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4572000" y="72390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>
            <a:off x="1524000" y="5638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V="1">
            <a:off x="1524000" y="56388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1524000" y="7467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838200" y="845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24968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6248400" y="41148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2268200" y="403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2268200" y="396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14300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911" name="Pentagon 910"/>
          <p:cNvSpPr/>
          <p:nvPr/>
        </p:nvSpPr>
        <p:spPr>
          <a:xfrm>
            <a:off x="12496800" y="5943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2" name="Straight Connector 911"/>
          <p:cNvCxnSpPr>
            <a:stCxn id="911" idx="1"/>
            <a:endCxn id="886" idx="3"/>
          </p:cNvCxnSpPr>
          <p:nvPr/>
        </p:nvCxnSpPr>
        <p:spPr>
          <a:xfrm flipH="1">
            <a:off x="10363200" y="60198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12268200" y="5943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12268200" y="5867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14300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916" name="Pentagon 915"/>
          <p:cNvSpPr/>
          <p:nvPr/>
        </p:nvSpPr>
        <p:spPr>
          <a:xfrm>
            <a:off x="12496800" y="6400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>
            <a:stCxn id="916" idx="1"/>
            <a:endCxn id="885" idx="3"/>
          </p:cNvCxnSpPr>
          <p:nvPr/>
        </p:nvCxnSpPr>
        <p:spPr>
          <a:xfrm flipH="1">
            <a:off x="10363200" y="64770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V="1">
            <a:off x="12268200" y="6400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2268200" y="6324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14300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921" name="Pentagon 920"/>
          <p:cNvSpPr/>
          <p:nvPr/>
        </p:nvSpPr>
        <p:spPr>
          <a:xfrm>
            <a:off x="228600" y="8229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2" name="Straight Connector 921"/>
          <p:cNvCxnSpPr/>
          <p:nvPr/>
        </p:nvCxnSpPr>
        <p:spPr>
          <a:xfrm flipV="1">
            <a:off x="533400" y="822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533400" y="815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4" name="Rectangle 923"/>
          <p:cNvSpPr/>
          <p:nvPr/>
        </p:nvSpPr>
        <p:spPr>
          <a:xfrm>
            <a:off x="838200" y="815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925" name="Straight Connector 924"/>
          <p:cNvCxnSpPr/>
          <p:nvPr/>
        </p:nvCxnSpPr>
        <p:spPr>
          <a:xfrm>
            <a:off x="4267200" y="693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4267200" y="69342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>
            <a:endCxn id="921" idx="3"/>
          </p:cNvCxnSpPr>
          <p:nvPr/>
        </p:nvCxnSpPr>
        <p:spPr>
          <a:xfrm flipH="1">
            <a:off x="457200" y="83058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8991600" y="609600"/>
            <a:ext cx="1371600" cy="2667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991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8991600" y="175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8991600" y="1828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9916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906000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8991600" y="45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9060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9906000" y="83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2496800" y="83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10363200" y="9144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2268200" y="83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2268200" y="76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1430000" y="76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2496800" y="114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</p:cNvCxnSpPr>
          <p:nvPr/>
        </p:nvCxnSpPr>
        <p:spPr>
          <a:xfrm flipH="1">
            <a:off x="10363200" y="12192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2268200" y="114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2268200" y="106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1430000" y="106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10363200" y="1524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108966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108966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89916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8991600" y="2362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8991600" y="2438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89916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9916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8991600" y="2971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8991600" y="3048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8991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57912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57912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6248400" y="15240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72" idx="3"/>
          </p:cNvCxnSpPr>
          <p:nvPr/>
        </p:nvCxnSpPr>
        <p:spPr>
          <a:xfrm flipH="1">
            <a:off x="6248400" y="18288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57912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6248400" y="2133600"/>
            <a:ext cx="2743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7467600" y="2438400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7772400" y="72390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7620000" y="2743200"/>
            <a:ext cx="0" cy="419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7620000" y="27432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467600" y="2438400"/>
            <a:ext cx="0" cy="1676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5532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5532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5532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32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10427</TotalTime>
  <Words>105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728</cp:revision>
  <cp:lastPrinted>2015-08-18T05:01:17Z</cp:lastPrinted>
  <dcterms:created xsi:type="dcterms:W3CDTF">2015-02-20T08:15:49Z</dcterms:created>
  <dcterms:modified xsi:type="dcterms:W3CDTF">2017-09-25T07:36:48Z</dcterms:modified>
</cp:coreProperties>
</file>