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1" r:id="rId1"/>
  </p:sldMasterIdLst>
  <p:notesMasterIdLst>
    <p:notesMasterId r:id="rId3"/>
  </p:notesMasterIdLst>
  <p:sldIdLst>
    <p:sldId id="262" r:id="rId2"/>
  </p:sldIdLst>
  <p:sldSz cx="16459200" cy="11887200"/>
  <p:notesSz cx="6797675" cy="9926638"/>
  <p:defaultTextStyle>
    <a:defPPr>
      <a:defRPr lang="en-US"/>
    </a:defPPr>
    <a:lvl1pPr marL="0" algn="l" defTabSz="3636693" rtl="0" eaLnBrk="1" latinLnBrk="0" hangingPunct="1">
      <a:defRPr sz="7157" kern="1200">
        <a:solidFill>
          <a:schemeClr val="tx1"/>
        </a:solidFill>
        <a:latin typeface="+mn-lt"/>
        <a:ea typeface="+mn-ea"/>
        <a:cs typeface="+mn-cs"/>
      </a:defRPr>
    </a:lvl1pPr>
    <a:lvl2pPr marL="1818343" algn="l" defTabSz="3636693" rtl="0" eaLnBrk="1" latinLnBrk="0" hangingPunct="1">
      <a:defRPr sz="7157" kern="1200">
        <a:solidFill>
          <a:schemeClr val="tx1"/>
        </a:solidFill>
        <a:latin typeface="+mn-lt"/>
        <a:ea typeface="+mn-ea"/>
        <a:cs typeface="+mn-cs"/>
      </a:defRPr>
    </a:lvl2pPr>
    <a:lvl3pPr marL="3636693" algn="l" defTabSz="3636693" rtl="0" eaLnBrk="1" latinLnBrk="0" hangingPunct="1">
      <a:defRPr sz="7157" kern="1200">
        <a:solidFill>
          <a:schemeClr val="tx1"/>
        </a:solidFill>
        <a:latin typeface="+mn-lt"/>
        <a:ea typeface="+mn-ea"/>
        <a:cs typeface="+mn-cs"/>
      </a:defRPr>
    </a:lvl3pPr>
    <a:lvl4pPr marL="5455038" algn="l" defTabSz="3636693" rtl="0" eaLnBrk="1" latinLnBrk="0" hangingPunct="1">
      <a:defRPr sz="7157" kern="1200">
        <a:solidFill>
          <a:schemeClr val="tx1"/>
        </a:solidFill>
        <a:latin typeface="+mn-lt"/>
        <a:ea typeface="+mn-ea"/>
        <a:cs typeface="+mn-cs"/>
      </a:defRPr>
    </a:lvl4pPr>
    <a:lvl5pPr marL="7273374" algn="l" defTabSz="3636693" rtl="0" eaLnBrk="1" latinLnBrk="0" hangingPunct="1">
      <a:defRPr sz="7157" kern="1200">
        <a:solidFill>
          <a:schemeClr val="tx1"/>
        </a:solidFill>
        <a:latin typeface="+mn-lt"/>
        <a:ea typeface="+mn-ea"/>
        <a:cs typeface="+mn-cs"/>
      </a:defRPr>
    </a:lvl5pPr>
    <a:lvl6pPr marL="9091726" algn="l" defTabSz="3636693" rtl="0" eaLnBrk="1" latinLnBrk="0" hangingPunct="1">
      <a:defRPr sz="7157" kern="1200">
        <a:solidFill>
          <a:schemeClr val="tx1"/>
        </a:solidFill>
        <a:latin typeface="+mn-lt"/>
        <a:ea typeface="+mn-ea"/>
        <a:cs typeface="+mn-cs"/>
      </a:defRPr>
    </a:lvl6pPr>
    <a:lvl7pPr marL="10910070" algn="l" defTabSz="3636693" rtl="0" eaLnBrk="1" latinLnBrk="0" hangingPunct="1">
      <a:defRPr sz="7157" kern="1200">
        <a:solidFill>
          <a:schemeClr val="tx1"/>
        </a:solidFill>
        <a:latin typeface="+mn-lt"/>
        <a:ea typeface="+mn-ea"/>
        <a:cs typeface="+mn-cs"/>
      </a:defRPr>
    </a:lvl7pPr>
    <a:lvl8pPr marL="12728415" algn="l" defTabSz="3636693" rtl="0" eaLnBrk="1" latinLnBrk="0" hangingPunct="1">
      <a:defRPr sz="7157" kern="1200">
        <a:solidFill>
          <a:schemeClr val="tx1"/>
        </a:solidFill>
        <a:latin typeface="+mn-lt"/>
        <a:ea typeface="+mn-ea"/>
        <a:cs typeface="+mn-cs"/>
      </a:defRPr>
    </a:lvl8pPr>
    <a:lvl9pPr marL="14546755" algn="l" defTabSz="3636693" rtl="0" eaLnBrk="1" latinLnBrk="0" hangingPunct="1">
      <a:defRPr sz="71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72" y="-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0" y="1241425"/>
            <a:ext cx="46386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36693" rtl="0" eaLnBrk="1" latinLnBrk="0" hangingPunct="1">
      <a:defRPr sz="4772" kern="1200">
        <a:solidFill>
          <a:schemeClr val="tx1"/>
        </a:solidFill>
        <a:latin typeface="+mn-lt"/>
        <a:ea typeface="+mn-ea"/>
        <a:cs typeface="+mn-cs"/>
      </a:defRPr>
    </a:lvl1pPr>
    <a:lvl2pPr marL="1818343" algn="l" defTabSz="3636693" rtl="0" eaLnBrk="1" latinLnBrk="0" hangingPunct="1">
      <a:defRPr sz="4772" kern="1200">
        <a:solidFill>
          <a:schemeClr val="tx1"/>
        </a:solidFill>
        <a:latin typeface="+mn-lt"/>
        <a:ea typeface="+mn-ea"/>
        <a:cs typeface="+mn-cs"/>
      </a:defRPr>
    </a:lvl2pPr>
    <a:lvl3pPr marL="3636693" algn="l" defTabSz="3636693" rtl="0" eaLnBrk="1" latinLnBrk="0" hangingPunct="1">
      <a:defRPr sz="4772" kern="1200">
        <a:solidFill>
          <a:schemeClr val="tx1"/>
        </a:solidFill>
        <a:latin typeface="+mn-lt"/>
        <a:ea typeface="+mn-ea"/>
        <a:cs typeface="+mn-cs"/>
      </a:defRPr>
    </a:lvl3pPr>
    <a:lvl4pPr marL="5455038" algn="l" defTabSz="3636693" rtl="0" eaLnBrk="1" latinLnBrk="0" hangingPunct="1">
      <a:defRPr sz="4772" kern="1200">
        <a:solidFill>
          <a:schemeClr val="tx1"/>
        </a:solidFill>
        <a:latin typeface="+mn-lt"/>
        <a:ea typeface="+mn-ea"/>
        <a:cs typeface="+mn-cs"/>
      </a:defRPr>
    </a:lvl4pPr>
    <a:lvl5pPr marL="7273374" algn="l" defTabSz="3636693" rtl="0" eaLnBrk="1" latinLnBrk="0" hangingPunct="1">
      <a:defRPr sz="4772" kern="1200">
        <a:solidFill>
          <a:schemeClr val="tx1"/>
        </a:solidFill>
        <a:latin typeface="+mn-lt"/>
        <a:ea typeface="+mn-ea"/>
        <a:cs typeface="+mn-cs"/>
      </a:defRPr>
    </a:lvl5pPr>
    <a:lvl6pPr marL="9091726" algn="l" defTabSz="3636693" rtl="0" eaLnBrk="1" latinLnBrk="0" hangingPunct="1">
      <a:defRPr sz="4772" kern="1200">
        <a:solidFill>
          <a:schemeClr val="tx1"/>
        </a:solidFill>
        <a:latin typeface="+mn-lt"/>
        <a:ea typeface="+mn-ea"/>
        <a:cs typeface="+mn-cs"/>
      </a:defRPr>
    </a:lvl6pPr>
    <a:lvl7pPr marL="10910070" algn="l" defTabSz="3636693" rtl="0" eaLnBrk="1" latinLnBrk="0" hangingPunct="1">
      <a:defRPr sz="4772" kern="1200">
        <a:solidFill>
          <a:schemeClr val="tx1"/>
        </a:solidFill>
        <a:latin typeface="+mn-lt"/>
        <a:ea typeface="+mn-ea"/>
        <a:cs typeface="+mn-cs"/>
      </a:defRPr>
    </a:lvl7pPr>
    <a:lvl8pPr marL="12728415" algn="l" defTabSz="3636693" rtl="0" eaLnBrk="1" latinLnBrk="0" hangingPunct="1">
      <a:defRPr sz="4772" kern="1200">
        <a:solidFill>
          <a:schemeClr val="tx1"/>
        </a:solidFill>
        <a:latin typeface="+mn-lt"/>
        <a:ea typeface="+mn-ea"/>
        <a:cs typeface="+mn-cs"/>
      </a:defRPr>
    </a:lvl8pPr>
    <a:lvl9pPr marL="14546755" algn="l" defTabSz="3636693" rtl="0" eaLnBrk="1" latinLnBrk="0" hangingPunct="1">
      <a:defRPr sz="47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241425"/>
            <a:ext cx="46386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945429"/>
            <a:ext cx="1399032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6243533"/>
            <a:ext cx="123444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4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7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632883"/>
            <a:ext cx="3549015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632883"/>
            <a:ext cx="10441305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5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963549"/>
            <a:ext cx="1419606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955072"/>
            <a:ext cx="1419606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/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3164417"/>
            <a:ext cx="699516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3164417"/>
            <a:ext cx="699516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6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32886"/>
            <a:ext cx="1419606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914016"/>
            <a:ext cx="6963012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342130"/>
            <a:ext cx="6963012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914016"/>
            <a:ext cx="6997304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342130"/>
            <a:ext cx="6997304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1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4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92480"/>
            <a:ext cx="5308520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711539"/>
            <a:ext cx="8332470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566160"/>
            <a:ext cx="5308520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6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92480"/>
            <a:ext cx="5308520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711539"/>
            <a:ext cx="8332470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566160"/>
            <a:ext cx="5308520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632886"/>
            <a:ext cx="1419606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3164417"/>
            <a:ext cx="1419606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1017676"/>
            <a:ext cx="37033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1017676"/>
            <a:ext cx="55549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1017676"/>
            <a:ext cx="37033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533400" y="25146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1" name="Isosceles Triangle 360"/>
          <p:cNvSpPr/>
          <p:nvPr/>
        </p:nvSpPr>
        <p:spPr>
          <a:xfrm rot="5400000">
            <a:off x="3276600" y="3657600"/>
            <a:ext cx="457200" cy="4572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2971800" y="3352800"/>
            <a:ext cx="1219200" cy="91440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IBUFDS</a:t>
            </a:r>
          </a:p>
        </p:txBody>
      </p:sp>
      <p:sp>
        <p:nvSpPr>
          <p:cNvPr id="365" name="Rectangle 364"/>
          <p:cNvSpPr/>
          <p:nvPr/>
        </p:nvSpPr>
        <p:spPr>
          <a:xfrm>
            <a:off x="2971800" y="3581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386" name="Rectangle 385"/>
          <p:cNvSpPr/>
          <p:nvPr/>
        </p:nvSpPr>
        <p:spPr>
          <a:xfrm>
            <a:off x="3886200" y="3733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cxnSp>
        <p:nvCxnSpPr>
          <p:cNvPr id="388" name="Straight Connector 387"/>
          <p:cNvCxnSpPr/>
          <p:nvPr/>
        </p:nvCxnSpPr>
        <p:spPr>
          <a:xfrm flipV="1">
            <a:off x="4267200" y="381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/>
          <p:cNvSpPr/>
          <p:nvPr/>
        </p:nvSpPr>
        <p:spPr>
          <a:xfrm>
            <a:off x="4267200" y="3733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47" name="Rectangle 446"/>
          <p:cNvSpPr/>
          <p:nvPr/>
        </p:nvSpPr>
        <p:spPr>
          <a:xfrm>
            <a:off x="8763000" y="3429000"/>
            <a:ext cx="914400" cy="20574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IDDR2</a:t>
            </a:r>
          </a:p>
        </p:txBody>
      </p:sp>
      <p:sp>
        <p:nvSpPr>
          <p:cNvPr id="449" name="Rectangle 448"/>
          <p:cNvSpPr/>
          <p:nvPr/>
        </p:nvSpPr>
        <p:spPr>
          <a:xfrm>
            <a:off x="8763000" y="3810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460" name="Rectangle 459"/>
          <p:cNvSpPr/>
          <p:nvPr/>
        </p:nvSpPr>
        <p:spPr>
          <a:xfrm>
            <a:off x="8763000" y="4267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</p:txBody>
      </p:sp>
      <p:sp>
        <p:nvSpPr>
          <p:cNvPr id="462" name="Rectangle 461"/>
          <p:cNvSpPr/>
          <p:nvPr/>
        </p:nvSpPr>
        <p:spPr>
          <a:xfrm>
            <a:off x="8763000" y="4495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</a:p>
        </p:txBody>
      </p:sp>
      <p:sp>
        <p:nvSpPr>
          <p:cNvPr id="469" name="Rectangle 468"/>
          <p:cNvSpPr/>
          <p:nvPr/>
        </p:nvSpPr>
        <p:spPr>
          <a:xfrm>
            <a:off x="8763000" y="4724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</a:p>
        </p:txBody>
      </p:sp>
      <p:sp>
        <p:nvSpPr>
          <p:cNvPr id="470" name="Rectangle 469"/>
          <p:cNvSpPr/>
          <p:nvPr/>
        </p:nvSpPr>
        <p:spPr>
          <a:xfrm>
            <a:off x="8763000" y="4953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71" name="Rectangle 470"/>
          <p:cNvSpPr/>
          <p:nvPr/>
        </p:nvSpPr>
        <p:spPr>
          <a:xfrm>
            <a:off x="8763000" y="51816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81" name="Rectangle 480"/>
          <p:cNvSpPr/>
          <p:nvPr/>
        </p:nvSpPr>
        <p:spPr>
          <a:xfrm>
            <a:off x="9372600" y="3810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Q0</a:t>
            </a:r>
          </a:p>
        </p:txBody>
      </p:sp>
      <p:cxnSp>
        <p:nvCxnSpPr>
          <p:cNvPr id="486" name="Straight Connector 485"/>
          <p:cNvCxnSpPr>
            <a:stCxn id="201" idx="3"/>
          </p:cNvCxnSpPr>
          <p:nvPr/>
        </p:nvCxnSpPr>
        <p:spPr>
          <a:xfrm>
            <a:off x="762000" y="8000996"/>
            <a:ext cx="10896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/>
          <p:cNvSpPr/>
          <p:nvPr/>
        </p:nvSpPr>
        <p:spPr>
          <a:xfrm>
            <a:off x="11506200" y="327661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91" name="Straight Connector 490"/>
          <p:cNvCxnSpPr/>
          <p:nvPr/>
        </p:nvCxnSpPr>
        <p:spPr>
          <a:xfrm flipV="1">
            <a:off x="11582401" y="35051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 flipH="1" flipV="1">
            <a:off x="11658601" y="35051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Rectangle 492"/>
          <p:cNvSpPr/>
          <p:nvPr/>
        </p:nvSpPr>
        <p:spPr>
          <a:xfrm>
            <a:off x="11582400" y="32765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99" name="Straight Connector 498"/>
          <p:cNvCxnSpPr/>
          <p:nvPr/>
        </p:nvCxnSpPr>
        <p:spPr>
          <a:xfrm flipV="1">
            <a:off x="11887200" y="3276604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Rectangle 499"/>
          <p:cNvSpPr/>
          <p:nvPr/>
        </p:nvSpPr>
        <p:spPr>
          <a:xfrm>
            <a:off x="11887201" y="3200404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6" name="Rectangle 615"/>
          <p:cNvSpPr/>
          <p:nvPr/>
        </p:nvSpPr>
        <p:spPr>
          <a:xfrm>
            <a:off x="9067800" y="716280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17" name="Straight Connector 616"/>
          <p:cNvCxnSpPr/>
          <p:nvPr/>
        </p:nvCxnSpPr>
        <p:spPr>
          <a:xfrm flipV="1">
            <a:off x="9144001" y="73913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 flipH="1" flipV="1">
            <a:off x="9220201" y="73913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Rectangle 618"/>
          <p:cNvSpPr/>
          <p:nvPr/>
        </p:nvSpPr>
        <p:spPr>
          <a:xfrm>
            <a:off x="9144000" y="716276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20" name="Straight Connector 619"/>
          <p:cNvCxnSpPr/>
          <p:nvPr/>
        </p:nvCxnSpPr>
        <p:spPr>
          <a:xfrm flipV="1">
            <a:off x="4495800" y="6096000"/>
            <a:ext cx="0" cy="1905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Rectangle 620"/>
          <p:cNvSpPr/>
          <p:nvPr/>
        </p:nvSpPr>
        <p:spPr>
          <a:xfrm>
            <a:off x="11506200" y="746761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22" name="Straight Connector 621"/>
          <p:cNvCxnSpPr/>
          <p:nvPr/>
        </p:nvCxnSpPr>
        <p:spPr>
          <a:xfrm flipV="1">
            <a:off x="11582401" y="769615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 flipH="1" flipV="1">
            <a:off x="11658601" y="769615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Rectangle 623"/>
          <p:cNvSpPr/>
          <p:nvPr/>
        </p:nvSpPr>
        <p:spPr>
          <a:xfrm>
            <a:off x="11582400" y="746756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25" name="Straight Connector 624"/>
          <p:cNvCxnSpPr>
            <a:endCxn id="633" idx="2"/>
          </p:cNvCxnSpPr>
          <p:nvPr/>
        </p:nvCxnSpPr>
        <p:spPr>
          <a:xfrm>
            <a:off x="9372600" y="72390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11201400" y="7543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>
            <a:off x="11201400" y="72390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>
            <a:off x="11811000" y="7543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Flowchart: Delay 628"/>
          <p:cNvSpPr/>
          <p:nvPr/>
        </p:nvSpPr>
        <p:spPr>
          <a:xfrm>
            <a:off x="12573000" y="71628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31" name="Straight Connector 630"/>
          <p:cNvCxnSpPr/>
          <p:nvPr/>
        </p:nvCxnSpPr>
        <p:spPr>
          <a:xfrm>
            <a:off x="12115800" y="7391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12115800" y="7391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Oval 632"/>
          <p:cNvSpPr/>
          <p:nvPr/>
        </p:nvSpPr>
        <p:spPr>
          <a:xfrm>
            <a:off x="12420600" y="7162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4" name="Straight Connector 633"/>
          <p:cNvCxnSpPr/>
          <p:nvPr/>
        </p:nvCxnSpPr>
        <p:spPr>
          <a:xfrm>
            <a:off x="12877800" y="7315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 flipV="1">
            <a:off x="9220200" y="74676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 flipV="1">
            <a:off x="11658602" y="7772403"/>
            <a:ext cx="1" cy="2285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>
            <a:stCxn id="189" idx="3"/>
            <a:endCxn id="449" idx="1"/>
          </p:cNvCxnSpPr>
          <p:nvPr/>
        </p:nvCxnSpPr>
        <p:spPr>
          <a:xfrm>
            <a:off x="7239000" y="3886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Oval 726"/>
          <p:cNvSpPr/>
          <p:nvPr/>
        </p:nvSpPr>
        <p:spPr>
          <a:xfrm>
            <a:off x="8610600" y="4495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8" name="Straight Connector 727"/>
          <p:cNvCxnSpPr/>
          <p:nvPr/>
        </p:nvCxnSpPr>
        <p:spPr>
          <a:xfrm>
            <a:off x="7848600" y="4572000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/>
          <p:cNvCxnSpPr/>
          <p:nvPr/>
        </p:nvCxnSpPr>
        <p:spPr>
          <a:xfrm>
            <a:off x="8458200" y="4800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/>
          <p:cNvCxnSpPr/>
          <p:nvPr/>
        </p:nvCxnSpPr>
        <p:spPr>
          <a:xfrm>
            <a:off x="8458200" y="5257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Rectangle 732"/>
          <p:cNvSpPr/>
          <p:nvPr/>
        </p:nvSpPr>
        <p:spPr>
          <a:xfrm>
            <a:off x="82296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734" name="Rectangle 733"/>
          <p:cNvSpPr/>
          <p:nvPr/>
        </p:nvSpPr>
        <p:spPr>
          <a:xfrm>
            <a:off x="82296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735" name="Oval 734"/>
          <p:cNvSpPr/>
          <p:nvPr/>
        </p:nvSpPr>
        <p:spPr>
          <a:xfrm>
            <a:off x="8610600" y="4953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6" name="Straight Connector 745"/>
          <p:cNvCxnSpPr/>
          <p:nvPr/>
        </p:nvCxnSpPr>
        <p:spPr>
          <a:xfrm flipV="1">
            <a:off x="15697200" y="3276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Rectangle 746"/>
          <p:cNvSpPr/>
          <p:nvPr/>
        </p:nvSpPr>
        <p:spPr>
          <a:xfrm>
            <a:off x="15697201" y="320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8" name="Pentagon 747"/>
          <p:cNvSpPr/>
          <p:nvPr/>
        </p:nvSpPr>
        <p:spPr>
          <a:xfrm>
            <a:off x="15925800" y="3276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750" name="Rectangle 749"/>
          <p:cNvSpPr/>
          <p:nvPr/>
        </p:nvSpPr>
        <p:spPr>
          <a:xfrm>
            <a:off x="15011400" y="320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756" name="Rectangle 755"/>
          <p:cNvSpPr/>
          <p:nvPr/>
        </p:nvSpPr>
        <p:spPr>
          <a:xfrm>
            <a:off x="8763000" y="32766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i_iddr2</a:t>
            </a:r>
          </a:p>
        </p:txBody>
      </p:sp>
      <p:cxnSp>
        <p:nvCxnSpPr>
          <p:cNvPr id="758" name="Straight Connector 757"/>
          <p:cNvCxnSpPr/>
          <p:nvPr/>
        </p:nvCxnSpPr>
        <p:spPr>
          <a:xfrm flipV="1">
            <a:off x="9753600" y="381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Rectangle 758"/>
          <p:cNvSpPr/>
          <p:nvPr/>
        </p:nvSpPr>
        <p:spPr>
          <a:xfrm>
            <a:off x="9753600" y="3733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60" name="Rectangle 759"/>
          <p:cNvSpPr/>
          <p:nvPr/>
        </p:nvSpPr>
        <p:spPr>
          <a:xfrm>
            <a:off x="10668000" y="3429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1" name="Straight Connector 760"/>
          <p:cNvCxnSpPr/>
          <p:nvPr/>
        </p:nvCxnSpPr>
        <p:spPr>
          <a:xfrm flipV="1">
            <a:off x="10972800" y="7162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112776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clkf_d1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10972801" y="7086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4" name="Straight Connector 763"/>
          <p:cNvCxnSpPr/>
          <p:nvPr/>
        </p:nvCxnSpPr>
        <p:spPr>
          <a:xfrm flipV="1">
            <a:off x="11887200" y="7467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Rectangle 764"/>
          <p:cNvSpPr/>
          <p:nvPr/>
        </p:nvSpPr>
        <p:spPr>
          <a:xfrm>
            <a:off x="120396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clkf_d2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6" name="Rectangle 765"/>
          <p:cNvSpPr/>
          <p:nvPr/>
        </p:nvSpPr>
        <p:spPr>
          <a:xfrm>
            <a:off x="11887201" y="7391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971800" y="3886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2057400" y="37338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057400" y="40386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361" idx="0"/>
            <a:endCxn id="181" idx="1"/>
          </p:cNvCxnSpPr>
          <p:nvPr/>
        </p:nvCxnSpPr>
        <p:spPr>
          <a:xfrm>
            <a:off x="3733800" y="38862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838200" y="3352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1430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838201" y="3276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7" name="Pentagon 146"/>
          <p:cNvSpPr/>
          <p:nvPr/>
        </p:nvSpPr>
        <p:spPr>
          <a:xfrm>
            <a:off x="533400" y="3352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762000" y="34290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981200" y="34290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981200" y="365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981200" y="396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2286000" y="3810000"/>
            <a:ext cx="304800" cy="1524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900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2438400" y="3962400"/>
            <a:ext cx="0" cy="76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endCxn id="155" idx="0"/>
          </p:cNvCxnSpPr>
          <p:nvPr/>
        </p:nvCxnSpPr>
        <p:spPr>
          <a:xfrm>
            <a:off x="2438400" y="3733800"/>
            <a:ext cx="0" cy="76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2971800" y="2895600"/>
            <a:ext cx="304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.DIFF_TERM(“TRUE”)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.IOSTANDARD(“LVDS_33”) )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i_ibufds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5240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5240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9372600" y="40386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Q1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5410200" y="3505200"/>
            <a:ext cx="1828800" cy="3429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IODELAY2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410200" y="3810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IDATAIN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410200" y="4267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410200" y="4495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ODATAIN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410200" y="5791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5410200" y="6019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IOCLK0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5410200" y="4724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IOCLK1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934200" y="4724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5410200" y="3352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i_iodelay2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934200" y="3810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DATAOUT</a:t>
            </a:r>
          </a:p>
        </p:txBody>
      </p:sp>
      <p:cxnSp>
        <p:nvCxnSpPr>
          <p:cNvPr id="190" name="Straight Connector 189"/>
          <p:cNvCxnSpPr/>
          <p:nvPr/>
        </p:nvCxnSpPr>
        <p:spPr>
          <a:xfrm>
            <a:off x="5105400" y="4343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48006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192" name="Straight Connector 191"/>
          <p:cNvCxnSpPr/>
          <p:nvPr/>
        </p:nvCxnSpPr>
        <p:spPr>
          <a:xfrm>
            <a:off x="5105400" y="4572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48006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838200" y="5791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838201" y="571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96" name="Pentagon 195"/>
          <p:cNvSpPr/>
          <p:nvPr/>
        </p:nvSpPr>
        <p:spPr>
          <a:xfrm>
            <a:off x="533400" y="5791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97" name="Straight Connector 196"/>
          <p:cNvCxnSpPr>
            <a:stCxn id="196" idx="3"/>
          </p:cNvCxnSpPr>
          <p:nvPr/>
        </p:nvCxnSpPr>
        <p:spPr>
          <a:xfrm>
            <a:off x="762000" y="5867400"/>
            <a:ext cx="464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11430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</a:p>
        </p:txBody>
      </p:sp>
      <p:cxnSp>
        <p:nvCxnSpPr>
          <p:cNvPr id="199" name="Straight Connector 198"/>
          <p:cNvCxnSpPr/>
          <p:nvPr/>
        </p:nvCxnSpPr>
        <p:spPr>
          <a:xfrm flipV="1">
            <a:off x="838200" y="79247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838201" y="78485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01" name="Pentagon 200"/>
          <p:cNvSpPr/>
          <p:nvPr/>
        </p:nvSpPr>
        <p:spPr>
          <a:xfrm>
            <a:off x="533400" y="79247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4495800" y="60960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1143000" y="78485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5105400" y="4800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48006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5410200" y="6248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208" name="Straight Connector 207"/>
          <p:cNvCxnSpPr/>
          <p:nvPr/>
        </p:nvCxnSpPr>
        <p:spPr>
          <a:xfrm flipV="1">
            <a:off x="838200" y="71627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838201" y="70865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0" name="Pentagon 209"/>
          <p:cNvSpPr/>
          <p:nvPr/>
        </p:nvSpPr>
        <p:spPr>
          <a:xfrm>
            <a:off x="533400" y="71627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11" name="Straight Connector 210"/>
          <p:cNvCxnSpPr/>
          <p:nvPr/>
        </p:nvCxnSpPr>
        <p:spPr>
          <a:xfrm flipV="1">
            <a:off x="4800600" y="6324596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1143000" y="70865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410200" y="4953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</a:p>
        </p:txBody>
      </p:sp>
      <p:cxnSp>
        <p:nvCxnSpPr>
          <p:cNvPr id="214" name="Straight Connector 213"/>
          <p:cNvCxnSpPr/>
          <p:nvPr/>
        </p:nvCxnSpPr>
        <p:spPr>
          <a:xfrm>
            <a:off x="5105400" y="5029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48006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410200" y="51816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</a:p>
        </p:txBody>
      </p:sp>
      <p:cxnSp>
        <p:nvCxnSpPr>
          <p:cNvPr id="217" name="Straight Connector 216"/>
          <p:cNvCxnSpPr/>
          <p:nvPr/>
        </p:nvCxnSpPr>
        <p:spPr>
          <a:xfrm>
            <a:off x="5105400" y="5257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48006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5410200" y="6477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cxnSp>
        <p:nvCxnSpPr>
          <p:cNvPr id="220" name="Straight Connector 219"/>
          <p:cNvCxnSpPr>
            <a:endCxn id="353" idx="2"/>
          </p:cNvCxnSpPr>
          <p:nvPr/>
        </p:nvCxnSpPr>
        <p:spPr>
          <a:xfrm>
            <a:off x="5105400" y="65532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7239000" y="4800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7467600" y="4724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7467600" y="4724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6934200" y="40386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DATAOUT2</a:t>
            </a:r>
          </a:p>
        </p:txBody>
      </p:sp>
      <p:cxnSp>
        <p:nvCxnSpPr>
          <p:cNvPr id="226" name="Straight Connector 225"/>
          <p:cNvCxnSpPr/>
          <p:nvPr/>
        </p:nvCxnSpPr>
        <p:spPr>
          <a:xfrm>
            <a:off x="7239000" y="4114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7467600" y="403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7467600" y="403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6934200" y="4267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TOUT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6934200" y="4495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cxnSp>
        <p:nvCxnSpPr>
          <p:cNvPr id="231" name="Straight Connector 230"/>
          <p:cNvCxnSpPr/>
          <p:nvPr/>
        </p:nvCxnSpPr>
        <p:spPr>
          <a:xfrm>
            <a:off x="7239000" y="4343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7467600" y="4267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467600" y="4267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7239000" y="4572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7467600" y="4495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7467600" y="4495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7848600" y="43434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9753600" y="403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9753600" y="396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45" name="Straight Connector 244"/>
          <p:cNvCxnSpPr>
            <a:stCxn id="481" idx="3"/>
          </p:cNvCxnSpPr>
          <p:nvPr/>
        </p:nvCxnSpPr>
        <p:spPr>
          <a:xfrm>
            <a:off x="9677400" y="38862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79" idx="3"/>
          </p:cNvCxnSpPr>
          <p:nvPr/>
        </p:nvCxnSpPr>
        <p:spPr>
          <a:xfrm>
            <a:off x="9677400" y="41148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10210800" y="4038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10210800" y="381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10287000" y="35814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0287000" y="35814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10439400" y="350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10439400" y="3429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10287000" y="3733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10287000" y="3962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  <p:cxnSp>
        <p:nvCxnSpPr>
          <p:cNvPr id="260" name="Straight Connector 259"/>
          <p:cNvCxnSpPr>
            <a:endCxn id="748" idx="1"/>
          </p:cNvCxnSpPr>
          <p:nvPr/>
        </p:nvCxnSpPr>
        <p:spPr>
          <a:xfrm>
            <a:off x="13944600" y="3352800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1">
            <a:off x="12801600" y="28194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10820400" y="2819400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 flipV="1">
            <a:off x="11811000" y="2743203"/>
            <a:ext cx="76200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11811000" y="2590800"/>
            <a:ext cx="0" cy="1524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>
            <a:off x="11125200" y="2590802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H="1">
            <a:off x="11049000" y="2514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 flipV="1">
            <a:off x="11049000" y="2514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11430000" y="2514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11430000" y="2438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281" name="Straight Connector 280"/>
          <p:cNvCxnSpPr/>
          <p:nvPr/>
        </p:nvCxnSpPr>
        <p:spPr>
          <a:xfrm>
            <a:off x="10820400" y="28194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10820400" y="3352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1125200" y="3429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11125200" y="3352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1430000" y="2743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11430000" y="2667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12115800" y="320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13639799" y="3276608"/>
            <a:ext cx="304800" cy="4571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94" name="Straight Connector 293"/>
          <p:cNvCxnSpPr/>
          <p:nvPr/>
        </p:nvCxnSpPr>
        <p:spPr>
          <a:xfrm flipV="1">
            <a:off x="13716000" y="365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H="1" flipV="1">
            <a:off x="13792200" y="365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13715999" y="32765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97" name="Straight Connector 296"/>
          <p:cNvCxnSpPr/>
          <p:nvPr/>
        </p:nvCxnSpPr>
        <p:spPr>
          <a:xfrm flipV="1">
            <a:off x="14020799" y="3276604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14020800" y="3200404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13639799" y="3505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11811000" y="3352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V="1">
            <a:off x="7848600" y="4343400"/>
            <a:ext cx="0" cy="3657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13335000" y="3581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13335000" y="3581400"/>
            <a:ext cx="0" cy="3733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V="1">
            <a:off x="11658600" y="3581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/>
          <p:cNvSpPr/>
          <p:nvPr/>
        </p:nvSpPr>
        <p:spPr>
          <a:xfrm>
            <a:off x="11658600" y="365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0" name="Straight Connector 319"/>
          <p:cNvCxnSpPr>
            <a:stCxn id="210" idx="3"/>
          </p:cNvCxnSpPr>
          <p:nvPr/>
        </p:nvCxnSpPr>
        <p:spPr>
          <a:xfrm>
            <a:off x="762000" y="7238996"/>
            <a:ext cx="830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V="1">
            <a:off x="4800600" y="63246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V="1">
            <a:off x="5105400" y="6553200"/>
            <a:ext cx="0" cy="1752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>
            <a:stCxn id="351" idx="3"/>
          </p:cNvCxnSpPr>
          <p:nvPr/>
        </p:nvCxnSpPr>
        <p:spPr>
          <a:xfrm>
            <a:off x="762000" y="8305796"/>
            <a:ext cx="7696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838200" y="82295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Rectangle 349"/>
          <p:cNvSpPr/>
          <p:nvPr/>
        </p:nvSpPr>
        <p:spPr>
          <a:xfrm>
            <a:off x="838201" y="81533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1" name="Pentagon 350"/>
          <p:cNvSpPr/>
          <p:nvPr/>
        </p:nvSpPr>
        <p:spPr>
          <a:xfrm>
            <a:off x="533400" y="82295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352" name="Rectangle 351"/>
          <p:cNvSpPr/>
          <p:nvPr/>
        </p:nvSpPr>
        <p:spPr>
          <a:xfrm>
            <a:off x="1143000" y="81533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3" name="Oval 352"/>
          <p:cNvSpPr/>
          <p:nvPr/>
        </p:nvSpPr>
        <p:spPr>
          <a:xfrm>
            <a:off x="5257800" y="6477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5" name="Straight Connector 354"/>
          <p:cNvCxnSpPr/>
          <p:nvPr/>
        </p:nvCxnSpPr>
        <p:spPr>
          <a:xfrm>
            <a:off x="8153400" y="5029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flipV="1">
            <a:off x="8153400" y="5029200"/>
            <a:ext cx="0" cy="3276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8915400" y="8229619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64" name="Straight Connector 363"/>
          <p:cNvCxnSpPr/>
          <p:nvPr/>
        </p:nvCxnSpPr>
        <p:spPr>
          <a:xfrm flipV="1">
            <a:off x="8991601" y="84581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flipH="1" flipV="1">
            <a:off x="9067801" y="84581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8991600" y="82295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9" name="Rectangle 368"/>
          <p:cNvSpPr/>
          <p:nvPr/>
        </p:nvSpPr>
        <p:spPr>
          <a:xfrm>
            <a:off x="85344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70" name="Rectangle 369"/>
          <p:cNvSpPr/>
          <p:nvPr/>
        </p:nvSpPr>
        <p:spPr>
          <a:xfrm>
            <a:off x="93726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44958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din_se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75438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din_delay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7" name="Straight Connector 236"/>
          <p:cNvCxnSpPr/>
          <p:nvPr/>
        </p:nvCxnSpPr>
        <p:spPr>
          <a:xfrm flipV="1">
            <a:off x="7315200" y="381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7315200" y="3733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40" name="Straight Connector 239"/>
          <p:cNvCxnSpPr/>
          <p:nvPr/>
        </p:nvCxnSpPr>
        <p:spPr>
          <a:xfrm flipV="1">
            <a:off x="13792200" y="3733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13792200" y="381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10673</TotalTime>
  <Words>111</Words>
  <Application>Microsoft Office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Symbol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742</cp:revision>
  <cp:lastPrinted>2015-08-18T05:01:17Z</cp:lastPrinted>
  <dcterms:created xsi:type="dcterms:W3CDTF">2015-02-20T08:15:49Z</dcterms:created>
  <dcterms:modified xsi:type="dcterms:W3CDTF">2017-09-25T07:51:38Z</dcterms:modified>
</cp:coreProperties>
</file>