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53" r:id="rId1"/>
  </p:sldMasterIdLst>
  <p:notesMasterIdLst>
    <p:notesMasterId r:id="rId3"/>
  </p:notesMasterIdLst>
  <p:sldIdLst>
    <p:sldId id="262" r:id="rId2"/>
  </p:sldIdLst>
  <p:sldSz cx="18288000" cy="12801600"/>
  <p:notesSz cx="6797675" cy="9926638"/>
  <p:defaultTextStyle>
    <a:defPPr>
      <a:defRPr lang="en-US"/>
    </a:defPPr>
    <a:lvl1pPr marL="0" algn="l" defTabSz="5639760" rtl="0" eaLnBrk="1" latinLnBrk="0" hangingPunct="1">
      <a:defRPr sz="11100" kern="1200">
        <a:solidFill>
          <a:schemeClr val="tx1"/>
        </a:solidFill>
        <a:latin typeface="+mn-lt"/>
        <a:ea typeface="+mn-ea"/>
        <a:cs typeface="+mn-cs"/>
      </a:defRPr>
    </a:lvl1pPr>
    <a:lvl2pPr marL="2819876" algn="l" defTabSz="5639760" rtl="0" eaLnBrk="1" latinLnBrk="0" hangingPunct="1">
      <a:defRPr sz="11100" kern="1200">
        <a:solidFill>
          <a:schemeClr val="tx1"/>
        </a:solidFill>
        <a:latin typeface="+mn-lt"/>
        <a:ea typeface="+mn-ea"/>
        <a:cs typeface="+mn-cs"/>
      </a:defRPr>
    </a:lvl2pPr>
    <a:lvl3pPr marL="5639760" algn="l" defTabSz="5639760" rtl="0" eaLnBrk="1" latinLnBrk="0" hangingPunct="1">
      <a:defRPr sz="11100" kern="1200">
        <a:solidFill>
          <a:schemeClr val="tx1"/>
        </a:solidFill>
        <a:latin typeface="+mn-lt"/>
        <a:ea typeface="+mn-ea"/>
        <a:cs typeface="+mn-cs"/>
      </a:defRPr>
    </a:lvl3pPr>
    <a:lvl4pPr marL="8459639" algn="l" defTabSz="5639760" rtl="0" eaLnBrk="1" latinLnBrk="0" hangingPunct="1">
      <a:defRPr sz="11100" kern="1200">
        <a:solidFill>
          <a:schemeClr val="tx1"/>
        </a:solidFill>
        <a:latin typeface="+mn-lt"/>
        <a:ea typeface="+mn-ea"/>
        <a:cs typeface="+mn-cs"/>
      </a:defRPr>
    </a:lvl4pPr>
    <a:lvl5pPr marL="11279502" algn="l" defTabSz="5639760" rtl="0" eaLnBrk="1" latinLnBrk="0" hangingPunct="1">
      <a:defRPr sz="11100" kern="1200">
        <a:solidFill>
          <a:schemeClr val="tx1"/>
        </a:solidFill>
        <a:latin typeface="+mn-lt"/>
        <a:ea typeface="+mn-ea"/>
        <a:cs typeface="+mn-cs"/>
      </a:defRPr>
    </a:lvl5pPr>
    <a:lvl6pPr marL="14099391" algn="l" defTabSz="5639760" rtl="0" eaLnBrk="1" latinLnBrk="0" hangingPunct="1">
      <a:defRPr sz="11100" kern="1200">
        <a:solidFill>
          <a:schemeClr val="tx1"/>
        </a:solidFill>
        <a:latin typeface="+mn-lt"/>
        <a:ea typeface="+mn-ea"/>
        <a:cs typeface="+mn-cs"/>
      </a:defRPr>
    </a:lvl6pPr>
    <a:lvl7pPr marL="16919267" algn="l" defTabSz="5639760" rtl="0" eaLnBrk="1" latinLnBrk="0" hangingPunct="1">
      <a:defRPr sz="11100" kern="1200">
        <a:solidFill>
          <a:schemeClr val="tx1"/>
        </a:solidFill>
        <a:latin typeface="+mn-lt"/>
        <a:ea typeface="+mn-ea"/>
        <a:cs typeface="+mn-cs"/>
      </a:defRPr>
    </a:lvl7pPr>
    <a:lvl8pPr marL="19739147" algn="l" defTabSz="5639760" rtl="0" eaLnBrk="1" latinLnBrk="0" hangingPunct="1">
      <a:defRPr sz="11100" kern="1200">
        <a:solidFill>
          <a:schemeClr val="tx1"/>
        </a:solidFill>
        <a:latin typeface="+mn-lt"/>
        <a:ea typeface="+mn-ea"/>
        <a:cs typeface="+mn-cs"/>
      </a:defRPr>
    </a:lvl8pPr>
    <a:lvl9pPr marL="22559018" algn="l" defTabSz="5639760" rtl="0" eaLnBrk="1" latinLnBrk="0" hangingPunct="1">
      <a:defRPr sz="11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984" autoAdjust="0"/>
  </p:normalViewPr>
  <p:slideViewPr>
    <p:cSldViewPr>
      <p:cViewPr varScale="1">
        <p:scale>
          <a:sx n="73" d="100"/>
          <a:sy n="73" d="100"/>
        </p:scale>
        <p:origin x="5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9E5BF02-4A65-43B2-AA51-912306618617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1241425"/>
            <a:ext cx="47847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A975A5C-3D5E-4E51-8B1F-1C9B54E24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09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639760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1pPr>
    <a:lvl2pPr marL="2819876" algn="l" defTabSz="5639760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2pPr>
    <a:lvl3pPr marL="5639760" algn="l" defTabSz="5639760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3pPr>
    <a:lvl4pPr marL="8459639" algn="l" defTabSz="5639760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4pPr>
    <a:lvl5pPr marL="11279502" algn="l" defTabSz="5639760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5pPr>
    <a:lvl6pPr marL="14099391" algn="l" defTabSz="5639760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6pPr>
    <a:lvl7pPr marL="16919267" algn="l" defTabSz="5639760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7pPr>
    <a:lvl8pPr marL="19739147" algn="l" defTabSz="5639760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8pPr>
    <a:lvl9pPr marL="22559018" algn="l" defTabSz="5639760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6475" y="1241425"/>
            <a:ext cx="47847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75A5C-3D5E-4E51-8B1F-1C9B54E24C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21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095078"/>
            <a:ext cx="15544800" cy="4456853"/>
          </a:xfrm>
        </p:spPr>
        <p:txBody>
          <a:bodyPr anchor="b"/>
          <a:lstStyle>
            <a:lvl1pPr algn="ctr">
              <a:defRPr sz="11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6723804"/>
            <a:ext cx="13716000" cy="3090756"/>
          </a:xfrm>
        </p:spPr>
        <p:txBody>
          <a:bodyPr/>
          <a:lstStyle>
            <a:lvl1pPr marL="0" indent="0" algn="ctr">
              <a:buNone/>
              <a:defRPr sz="4480"/>
            </a:lvl1pPr>
            <a:lvl2pPr marL="853455" indent="0" algn="ctr">
              <a:buNone/>
              <a:defRPr sz="3733"/>
            </a:lvl2pPr>
            <a:lvl3pPr marL="1706910" indent="0" algn="ctr">
              <a:buNone/>
              <a:defRPr sz="3360"/>
            </a:lvl3pPr>
            <a:lvl4pPr marL="2560366" indent="0" algn="ctr">
              <a:buNone/>
              <a:defRPr sz="2987"/>
            </a:lvl4pPr>
            <a:lvl5pPr marL="3413821" indent="0" algn="ctr">
              <a:buNone/>
              <a:defRPr sz="2987"/>
            </a:lvl5pPr>
            <a:lvl6pPr marL="4267276" indent="0" algn="ctr">
              <a:buNone/>
              <a:defRPr sz="2987"/>
            </a:lvl6pPr>
            <a:lvl7pPr marL="5120731" indent="0" algn="ctr">
              <a:buNone/>
              <a:defRPr sz="2987"/>
            </a:lvl7pPr>
            <a:lvl8pPr marL="5974187" indent="0" algn="ctr">
              <a:buNone/>
              <a:defRPr sz="2987"/>
            </a:lvl8pPr>
            <a:lvl9pPr marL="6827642" indent="0" algn="ctr">
              <a:buNone/>
              <a:defRPr sz="298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64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4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681567"/>
            <a:ext cx="3943350" cy="108487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681567"/>
            <a:ext cx="11601450" cy="108487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46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54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3191514"/>
            <a:ext cx="15773400" cy="5325109"/>
          </a:xfrm>
        </p:spPr>
        <p:txBody>
          <a:bodyPr anchor="b"/>
          <a:lstStyle>
            <a:lvl1pPr>
              <a:defRPr sz="11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8567000"/>
            <a:ext cx="15773400" cy="2800349"/>
          </a:xfrm>
        </p:spPr>
        <p:txBody>
          <a:bodyPr/>
          <a:lstStyle>
            <a:lvl1pPr marL="0" indent="0">
              <a:buNone/>
              <a:defRPr sz="4480">
                <a:solidFill>
                  <a:schemeClr val="tx1"/>
                </a:solidFill>
              </a:defRPr>
            </a:lvl1pPr>
            <a:lvl2pPr marL="853455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2pPr>
            <a:lvl3pPr marL="170691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3pPr>
            <a:lvl4pPr marL="2560366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4pPr>
            <a:lvl5pPr marL="3413821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5pPr>
            <a:lvl6pPr marL="4267276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6pPr>
            <a:lvl7pPr marL="5120731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7pPr>
            <a:lvl8pPr marL="5974187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8pPr>
            <a:lvl9pPr marL="6827642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6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407833"/>
            <a:ext cx="7772400" cy="81224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407833"/>
            <a:ext cx="7772400" cy="81224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6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681570"/>
            <a:ext cx="15773400" cy="24743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3138171"/>
            <a:ext cx="7736680" cy="1537969"/>
          </a:xfrm>
        </p:spPr>
        <p:txBody>
          <a:bodyPr anchor="b"/>
          <a:lstStyle>
            <a:lvl1pPr marL="0" indent="0">
              <a:buNone/>
              <a:defRPr sz="4480" b="1"/>
            </a:lvl1pPr>
            <a:lvl2pPr marL="853455" indent="0">
              <a:buNone/>
              <a:defRPr sz="3733" b="1"/>
            </a:lvl2pPr>
            <a:lvl3pPr marL="1706910" indent="0">
              <a:buNone/>
              <a:defRPr sz="3360" b="1"/>
            </a:lvl3pPr>
            <a:lvl4pPr marL="2560366" indent="0">
              <a:buNone/>
              <a:defRPr sz="2987" b="1"/>
            </a:lvl4pPr>
            <a:lvl5pPr marL="3413821" indent="0">
              <a:buNone/>
              <a:defRPr sz="2987" b="1"/>
            </a:lvl5pPr>
            <a:lvl6pPr marL="4267276" indent="0">
              <a:buNone/>
              <a:defRPr sz="2987" b="1"/>
            </a:lvl6pPr>
            <a:lvl7pPr marL="5120731" indent="0">
              <a:buNone/>
              <a:defRPr sz="2987" b="1"/>
            </a:lvl7pPr>
            <a:lvl8pPr marL="5974187" indent="0">
              <a:buNone/>
              <a:defRPr sz="2987" b="1"/>
            </a:lvl8pPr>
            <a:lvl9pPr marL="6827642" indent="0">
              <a:buNone/>
              <a:defRPr sz="298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4676140"/>
            <a:ext cx="7736680" cy="687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3138171"/>
            <a:ext cx="7774782" cy="1537969"/>
          </a:xfrm>
        </p:spPr>
        <p:txBody>
          <a:bodyPr anchor="b"/>
          <a:lstStyle>
            <a:lvl1pPr marL="0" indent="0">
              <a:buNone/>
              <a:defRPr sz="4480" b="1"/>
            </a:lvl1pPr>
            <a:lvl2pPr marL="853455" indent="0">
              <a:buNone/>
              <a:defRPr sz="3733" b="1"/>
            </a:lvl2pPr>
            <a:lvl3pPr marL="1706910" indent="0">
              <a:buNone/>
              <a:defRPr sz="3360" b="1"/>
            </a:lvl3pPr>
            <a:lvl4pPr marL="2560366" indent="0">
              <a:buNone/>
              <a:defRPr sz="2987" b="1"/>
            </a:lvl4pPr>
            <a:lvl5pPr marL="3413821" indent="0">
              <a:buNone/>
              <a:defRPr sz="2987" b="1"/>
            </a:lvl5pPr>
            <a:lvl6pPr marL="4267276" indent="0">
              <a:buNone/>
              <a:defRPr sz="2987" b="1"/>
            </a:lvl6pPr>
            <a:lvl7pPr marL="5120731" indent="0">
              <a:buNone/>
              <a:defRPr sz="2987" b="1"/>
            </a:lvl7pPr>
            <a:lvl8pPr marL="5974187" indent="0">
              <a:buNone/>
              <a:defRPr sz="2987" b="1"/>
            </a:lvl8pPr>
            <a:lvl9pPr marL="6827642" indent="0">
              <a:buNone/>
              <a:defRPr sz="298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4676140"/>
            <a:ext cx="7774782" cy="687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48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34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7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853440"/>
            <a:ext cx="5898356" cy="2987040"/>
          </a:xfrm>
        </p:spPr>
        <p:txBody>
          <a:bodyPr anchor="b"/>
          <a:lstStyle>
            <a:lvl1pPr>
              <a:defRPr sz="597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843196"/>
            <a:ext cx="9258300" cy="9097433"/>
          </a:xfrm>
        </p:spPr>
        <p:txBody>
          <a:bodyPr/>
          <a:lstStyle>
            <a:lvl1pPr>
              <a:defRPr sz="5973"/>
            </a:lvl1pPr>
            <a:lvl2pPr>
              <a:defRPr sz="5227"/>
            </a:lvl2pPr>
            <a:lvl3pPr>
              <a:defRPr sz="4480"/>
            </a:lvl3pPr>
            <a:lvl4pPr>
              <a:defRPr sz="3733"/>
            </a:lvl4pPr>
            <a:lvl5pPr>
              <a:defRPr sz="3733"/>
            </a:lvl5pPr>
            <a:lvl6pPr>
              <a:defRPr sz="3733"/>
            </a:lvl6pPr>
            <a:lvl7pPr>
              <a:defRPr sz="3733"/>
            </a:lvl7pPr>
            <a:lvl8pPr>
              <a:defRPr sz="3733"/>
            </a:lvl8pPr>
            <a:lvl9pPr>
              <a:defRPr sz="37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3840480"/>
            <a:ext cx="5898356" cy="7114964"/>
          </a:xfrm>
        </p:spPr>
        <p:txBody>
          <a:bodyPr/>
          <a:lstStyle>
            <a:lvl1pPr marL="0" indent="0">
              <a:buNone/>
              <a:defRPr sz="2987"/>
            </a:lvl1pPr>
            <a:lvl2pPr marL="853455" indent="0">
              <a:buNone/>
              <a:defRPr sz="2613"/>
            </a:lvl2pPr>
            <a:lvl3pPr marL="1706910" indent="0">
              <a:buNone/>
              <a:defRPr sz="2240"/>
            </a:lvl3pPr>
            <a:lvl4pPr marL="2560366" indent="0">
              <a:buNone/>
              <a:defRPr sz="1867"/>
            </a:lvl4pPr>
            <a:lvl5pPr marL="3413821" indent="0">
              <a:buNone/>
              <a:defRPr sz="1867"/>
            </a:lvl5pPr>
            <a:lvl6pPr marL="4267276" indent="0">
              <a:buNone/>
              <a:defRPr sz="1867"/>
            </a:lvl6pPr>
            <a:lvl7pPr marL="5120731" indent="0">
              <a:buNone/>
              <a:defRPr sz="1867"/>
            </a:lvl7pPr>
            <a:lvl8pPr marL="5974187" indent="0">
              <a:buNone/>
              <a:defRPr sz="1867"/>
            </a:lvl8pPr>
            <a:lvl9pPr marL="6827642" indent="0">
              <a:buNone/>
              <a:defRPr sz="18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69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853440"/>
            <a:ext cx="5898356" cy="2987040"/>
          </a:xfrm>
        </p:spPr>
        <p:txBody>
          <a:bodyPr anchor="b"/>
          <a:lstStyle>
            <a:lvl1pPr>
              <a:defRPr sz="597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843196"/>
            <a:ext cx="9258300" cy="9097433"/>
          </a:xfrm>
        </p:spPr>
        <p:txBody>
          <a:bodyPr anchor="t"/>
          <a:lstStyle>
            <a:lvl1pPr marL="0" indent="0">
              <a:buNone/>
              <a:defRPr sz="5973"/>
            </a:lvl1pPr>
            <a:lvl2pPr marL="853455" indent="0">
              <a:buNone/>
              <a:defRPr sz="5227"/>
            </a:lvl2pPr>
            <a:lvl3pPr marL="1706910" indent="0">
              <a:buNone/>
              <a:defRPr sz="4480"/>
            </a:lvl3pPr>
            <a:lvl4pPr marL="2560366" indent="0">
              <a:buNone/>
              <a:defRPr sz="3733"/>
            </a:lvl4pPr>
            <a:lvl5pPr marL="3413821" indent="0">
              <a:buNone/>
              <a:defRPr sz="3733"/>
            </a:lvl5pPr>
            <a:lvl6pPr marL="4267276" indent="0">
              <a:buNone/>
              <a:defRPr sz="3733"/>
            </a:lvl6pPr>
            <a:lvl7pPr marL="5120731" indent="0">
              <a:buNone/>
              <a:defRPr sz="3733"/>
            </a:lvl7pPr>
            <a:lvl8pPr marL="5974187" indent="0">
              <a:buNone/>
              <a:defRPr sz="3733"/>
            </a:lvl8pPr>
            <a:lvl9pPr marL="6827642" indent="0">
              <a:buNone/>
              <a:defRPr sz="37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3840480"/>
            <a:ext cx="5898356" cy="7114964"/>
          </a:xfrm>
        </p:spPr>
        <p:txBody>
          <a:bodyPr/>
          <a:lstStyle>
            <a:lvl1pPr marL="0" indent="0">
              <a:buNone/>
              <a:defRPr sz="2987"/>
            </a:lvl1pPr>
            <a:lvl2pPr marL="853455" indent="0">
              <a:buNone/>
              <a:defRPr sz="2613"/>
            </a:lvl2pPr>
            <a:lvl3pPr marL="1706910" indent="0">
              <a:buNone/>
              <a:defRPr sz="2240"/>
            </a:lvl3pPr>
            <a:lvl4pPr marL="2560366" indent="0">
              <a:buNone/>
              <a:defRPr sz="1867"/>
            </a:lvl4pPr>
            <a:lvl5pPr marL="3413821" indent="0">
              <a:buNone/>
              <a:defRPr sz="1867"/>
            </a:lvl5pPr>
            <a:lvl6pPr marL="4267276" indent="0">
              <a:buNone/>
              <a:defRPr sz="1867"/>
            </a:lvl6pPr>
            <a:lvl7pPr marL="5120731" indent="0">
              <a:buNone/>
              <a:defRPr sz="1867"/>
            </a:lvl7pPr>
            <a:lvl8pPr marL="5974187" indent="0">
              <a:buNone/>
              <a:defRPr sz="1867"/>
            </a:lvl8pPr>
            <a:lvl9pPr marL="6827642" indent="0">
              <a:buNone/>
              <a:defRPr sz="18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3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681570"/>
            <a:ext cx="1577340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407833"/>
            <a:ext cx="1577340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1865189"/>
            <a:ext cx="41148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1865189"/>
            <a:ext cx="61722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1865189"/>
            <a:ext cx="41148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2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4" r:id="rId1"/>
    <p:sldLayoutId id="2147484455" r:id="rId2"/>
    <p:sldLayoutId id="2147484456" r:id="rId3"/>
    <p:sldLayoutId id="2147484457" r:id="rId4"/>
    <p:sldLayoutId id="2147484458" r:id="rId5"/>
    <p:sldLayoutId id="2147484459" r:id="rId6"/>
    <p:sldLayoutId id="2147484460" r:id="rId7"/>
    <p:sldLayoutId id="2147484461" r:id="rId8"/>
    <p:sldLayoutId id="2147484462" r:id="rId9"/>
    <p:sldLayoutId id="2147484463" r:id="rId10"/>
    <p:sldLayoutId id="2147484464" r:id="rId11"/>
  </p:sldLayoutIdLst>
  <p:txStyles>
    <p:titleStyle>
      <a:lvl1pPr algn="l" defTabSz="1706910" rtl="0" eaLnBrk="1" latinLnBrk="0" hangingPunct="1">
        <a:lnSpc>
          <a:spcPct val="90000"/>
        </a:lnSpc>
        <a:spcBef>
          <a:spcPct val="0"/>
        </a:spcBef>
        <a:buNone/>
        <a:defRPr sz="82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6728" indent="-426728" algn="l" defTabSz="170691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5227" kern="1200">
          <a:solidFill>
            <a:schemeClr val="tx1"/>
          </a:solidFill>
          <a:latin typeface="+mn-lt"/>
          <a:ea typeface="+mn-ea"/>
          <a:cs typeface="+mn-cs"/>
        </a:defRPr>
      </a:lvl1pPr>
      <a:lvl2pPr marL="1280183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2pPr>
      <a:lvl3pPr marL="2133638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3pPr>
      <a:lvl4pPr marL="2987093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840549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694004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547459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914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7254370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53455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706910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66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413821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267276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120731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5974187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6827642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entagon 574"/>
          <p:cNvSpPr/>
          <p:nvPr/>
        </p:nvSpPr>
        <p:spPr>
          <a:xfrm>
            <a:off x="16154399" y="90678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sp>
        <p:nvSpPr>
          <p:cNvPr id="134" name="Rounded Rectangle 133"/>
          <p:cNvSpPr/>
          <p:nvPr/>
        </p:nvSpPr>
        <p:spPr>
          <a:xfrm>
            <a:off x="1752600" y="685800"/>
            <a:ext cx="1524000" cy="228600"/>
          </a:xfrm>
          <a:prstGeom prst="roundRect">
            <a:avLst>
              <a:gd name="adj" fmla="val 29892"/>
            </a:avLst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 anchorCtr="0"/>
          <a:lstStyle/>
          <a:p>
            <a:pPr algn="ctr"/>
            <a:r>
              <a:rPr lang="en-US" sz="9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parallel_send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2" name="Straight Connector 181"/>
          <p:cNvCxnSpPr>
            <a:stCxn id="475" idx="0"/>
          </p:cNvCxnSpPr>
          <p:nvPr/>
        </p:nvCxnSpPr>
        <p:spPr>
          <a:xfrm>
            <a:off x="13563600" y="10515572"/>
            <a:ext cx="304800" cy="28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/>
          <p:cNvSpPr/>
          <p:nvPr/>
        </p:nvSpPr>
        <p:spPr>
          <a:xfrm>
            <a:off x="13868400" y="10439414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184" name="Straight Connector 183"/>
          <p:cNvCxnSpPr/>
          <p:nvPr/>
        </p:nvCxnSpPr>
        <p:spPr>
          <a:xfrm flipV="1">
            <a:off x="13944601" y="1066796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H="1" flipV="1">
            <a:off x="14020801" y="1066796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13944600" y="10439372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188" name="Straight Connector 187"/>
          <p:cNvCxnSpPr/>
          <p:nvPr/>
        </p:nvCxnSpPr>
        <p:spPr>
          <a:xfrm>
            <a:off x="5257800" y="105156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14173200" y="10515572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flipH="1">
            <a:off x="5257800" y="11049000"/>
            <a:ext cx="9829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>
            <a:off x="15087600" y="10515572"/>
            <a:ext cx="0" cy="533428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rapezoid 128"/>
          <p:cNvSpPr/>
          <p:nvPr/>
        </p:nvSpPr>
        <p:spPr>
          <a:xfrm rot="5400000">
            <a:off x="7848600" y="105918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130" name="Rectangle 129"/>
          <p:cNvSpPr/>
          <p:nvPr/>
        </p:nvSpPr>
        <p:spPr>
          <a:xfrm>
            <a:off x="8001000" y="106680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8001000" y="105156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135" name="Straight Connector 134"/>
          <p:cNvCxnSpPr>
            <a:stCxn id="489" idx="3"/>
          </p:cNvCxnSpPr>
          <p:nvPr/>
        </p:nvCxnSpPr>
        <p:spPr>
          <a:xfrm>
            <a:off x="6477000" y="10515600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484" idx="3"/>
          </p:cNvCxnSpPr>
          <p:nvPr/>
        </p:nvCxnSpPr>
        <p:spPr>
          <a:xfrm>
            <a:off x="8077200" y="10134600"/>
            <a:ext cx="0" cy="381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endCxn id="575" idx="1"/>
          </p:cNvCxnSpPr>
          <p:nvPr/>
        </p:nvCxnSpPr>
        <p:spPr>
          <a:xfrm>
            <a:off x="14173207" y="9144000"/>
            <a:ext cx="1981199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15925799" y="90678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15239999" y="8991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161" name="Pentagon 160"/>
          <p:cNvSpPr/>
          <p:nvPr/>
        </p:nvSpPr>
        <p:spPr>
          <a:xfrm rot="10800000">
            <a:off x="16154400" y="7620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170" name="Straight Connector 169"/>
          <p:cNvCxnSpPr>
            <a:stCxn id="161" idx="3"/>
          </p:cNvCxnSpPr>
          <p:nvPr/>
        </p:nvCxnSpPr>
        <p:spPr>
          <a:xfrm flipH="1">
            <a:off x="5257800" y="838200"/>
            <a:ext cx="10896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V="1">
            <a:off x="15925800" y="7620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/>
          <p:cNvSpPr/>
          <p:nvPr/>
        </p:nvSpPr>
        <p:spPr>
          <a:xfrm>
            <a:off x="15240000" y="685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DOPULL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15925800" y="685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93" name="Pentagon 192"/>
          <p:cNvSpPr/>
          <p:nvPr/>
        </p:nvSpPr>
        <p:spPr>
          <a:xfrm>
            <a:off x="16154399" y="12192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194" name="Straight Connector 193"/>
          <p:cNvCxnSpPr>
            <a:endCxn id="193" idx="1"/>
          </p:cNvCxnSpPr>
          <p:nvPr/>
        </p:nvCxnSpPr>
        <p:spPr>
          <a:xfrm>
            <a:off x="14173207" y="1295400"/>
            <a:ext cx="1981199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flipV="1">
            <a:off x="15925799" y="12192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/>
          <p:cNvSpPr/>
          <p:nvPr/>
        </p:nvSpPr>
        <p:spPr>
          <a:xfrm>
            <a:off x="15239999" y="1143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DOPUSH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15925800" y="1143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743200" y="2971800"/>
            <a:ext cx="914400" cy="3048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DELAY_ADJUST</a:t>
            </a:r>
          </a:p>
        </p:txBody>
      </p:sp>
      <p:sp>
        <p:nvSpPr>
          <p:cNvPr id="200" name="Rounded Rectangle 199"/>
          <p:cNvSpPr/>
          <p:nvPr/>
        </p:nvSpPr>
        <p:spPr>
          <a:xfrm>
            <a:off x="2743200" y="4038600"/>
            <a:ext cx="914400" cy="3048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WORD_ALIGN</a:t>
            </a:r>
          </a:p>
        </p:txBody>
      </p:sp>
      <p:sp>
        <p:nvSpPr>
          <p:cNvPr id="201" name="Rounded Rectangle 200"/>
          <p:cNvSpPr/>
          <p:nvPr/>
        </p:nvSpPr>
        <p:spPr>
          <a:xfrm>
            <a:off x="2743200" y="5105400"/>
            <a:ext cx="914400" cy="3048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DATA_TRANSFER</a:t>
            </a:r>
          </a:p>
        </p:txBody>
      </p:sp>
      <p:cxnSp>
        <p:nvCxnSpPr>
          <p:cNvPr id="202" name="Straight Connector 201"/>
          <p:cNvCxnSpPr>
            <a:stCxn id="7" idx="2"/>
            <a:endCxn id="200" idx="0"/>
          </p:cNvCxnSpPr>
          <p:nvPr/>
        </p:nvCxnSpPr>
        <p:spPr>
          <a:xfrm>
            <a:off x="3200400" y="3276600"/>
            <a:ext cx="0" cy="762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>
            <a:stCxn id="200" idx="2"/>
            <a:endCxn id="201" idx="0"/>
          </p:cNvCxnSpPr>
          <p:nvPr/>
        </p:nvCxnSpPr>
        <p:spPr>
          <a:xfrm>
            <a:off x="3200400" y="4343400"/>
            <a:ext cx="0" cy="762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/>
          <p:cNvSpPr/>
          <p:nvPr/>
        </p:nvSpPr>
        <p:spPr>
          <a:xfrm>
            <a:off x="3200400" y="3352800"/>
            <a:ext cx="4572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DOPULL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3200400" y="4419600"/>
            <a:ext cx="4572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DOPULL</a:t>
            </a:r>
          </a:p>
        </p:txBody>
      </p:sp>
      <p:cxnSp>
        <p:nvCxnSpPr>
          <p:cNvPr id="221" name="Straight Connector 220"/>
          <p:cNvCxnSpPr/>
          <p:nvPr/>
        </p:nvCxnSpPr>
        <p:spPr>
          <a:xfrm>
            <a:off x="3581400" y="49530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3657600" y="5181600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flipV="1">
            <a:off x="3810000" y="49530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H="1">
            <a:off x="3581400" y="4953000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 224"/>
          <p:cNvSpPr/>
          <p:nvPr/>
        </p:nvSpPr>
        <p:spPr>
          <a:xfrm>
            <a:off x="3657600" y="4800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</p:txBody>
      </p:sp>
      <p:cxnSp>
        <p:nvCxnSpPr>
          <p:cNvPr id="230" name="Straight Connector 229"/>
          <p:cNvCxnSpPr>
            <a:stCxn id="201" idx="1"/>
          </p:cNvCxnSpPr>
          <p:nvPr/>
        </p:nvCxnSpPr>
        <p:spPr>
          <a:xfrm flipH="1">
            <a:off x="2590800" y="5257800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endCxn id="7" idx="1"/>
          </p:cNvCxnSpPr>
          <p:nvPr/>
        </p:nvCxnSpPr>
        <p:spPr>
          <a:xfrm>
            <a:off x="2590800" y="3124200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flipV="1">
            <a:off x="2590800" y="3124200"/>
            <a:ext cx="0" cy="2133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Rectangle 233"/>
          <p:cNvSpPr/>
          <p:nvPr/>
        </p:nvSpPr>
        <p:spPr>
          <a:xfrm>
            <a:off x="1676400" y="5105400"/>
            <a:ext cx="4572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DOPULL</a:t>
            </a:r>
          </a:p>
        </p:txBody>
      </p:sp>
      <p:cxnSp>
        <p:nvCxnSpPr>
          <p:cNvPr id="235" name="Straight Connector 234"/>
          <p:cNvCxnSpPr/>
          <p:nvPr/>
        </p:nvCxnSpPr>
        <p:spPr>
          <a:xfrm>
            <a:off x="3581400" y="38862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657600" y="4114800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 flipV="1">
            <a:off x="3810000" y="38862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flipH="1">
            <a:off x="3581400" y="3886200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Rectangle 239"/>
          <p:cNvSpPr/>
          <p:nvPr/>
        </p:nvSpPr>
        <p:spPr>
          <a:xfrm>
            <a:off x="3657600" y="3733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</p:txBody>
      </p:sp>
      <p:cxnSp>
        <p:nvCxnSpPr>
          <p:cNvPr id="241" name="Straight Connector 240"/>
          <p:cNvCxnSpPr/>
          <p:nvPr/>
        </p:nvCxnSpPr>
        <p:spPr>
          <a:xfrm>
            <a:off x="3581400" y="28194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3657600" y="3048000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 flipV="1">
            <a:off x="3810000" y="28194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flipH="1">
            <a:off x="3581400" y="2819400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Rectangle 244"/>
          <p:cNvSpPr/>
          <p:nvPr/>
        </p:nvSpPr>
        <p:spPr>
          <a:xfrm>
            <a:off x="3657600" y="2667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</p:txBody>
      </p:sp>
      <p:sp>
        <p:nvSpPr>
          <p:cNvPr id="246" name="Rectangle 245"/>
          <p:cNvSpPr/>
          <p:nvPr/>
        </p:nvSpPr>
        <p:spPr>
          <a:xfrm>
            <a:off x="4953000" y="1828800"/>
            <a:ext cx="609600" cy="9906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</a:p>
        </p:txBody>
      </p:sp>
      <p:cxnSp>
        <p:nvCxnSpPr>
          <p:cNvPr id="247" name="Straight Connector 246"/>
          <p:cNvCxnSpPr/>
          <p:nvPr/>
        </p:nvCxnSpPr>
        <p:spPr>
          <a:xfrm>
            <a:off x="5562600" y="2667000"/>
            <a:ext cx="784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/>
          <p:cNvSpPr/>
          <p:nvPr/>
        </p:nvSpPr>
        <p:spPr>
          <a:xfrm>
            <a:off x="13868400" y="2438414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249" name="Straight Connector 248"/>
          <p:cNvCxnSpPr/>
          <p:nvPr/>
        </p:nvCxnSpPr>
        <p:spPr>
          <a:xfrm flipV="1">
            <a:off x="13944601" y="266696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 flipH="1" flipV="1">
            <a:off x="14020801" y="266696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tangle 250"/>
          <p:cNvSpPr/>
          <p:nvPr/>
        </p:nvSpPr>
        <p:spPr>
          <a:xfrm>
            <a:off x="13944600" y="2438372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264" name="Straight Connector 263"/>
          <p:cNvCxnSpPr/>
          <p:nvPr/>
        </p:nvCxnSpPr>
        <p:spPr>
          <a:xfrm flipV="1">
            <a:off x="5638800" y="2590772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/>
          <p:cNvSpPr/>
          <p:nvPr/>
        </p:nvSpPr>
        <p:spPr>
          <a:xfrm>
            <a:off x="5638801" y="2514572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66" name="Rectangle 265"/>
          <p:cNvSpPr/>
          <p:nvPr/>
        </p:nvSpPr>
        <p:spPr>
          <a:xfrm>
            <a:off x="5867400" y="251457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state_next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1" name="Straight Connector 270"/>
          <p:cNvCxnSpPr/>
          <p:nvPr/>
        </p:nvCxnSpPr>
        <p:spPr>
          <a:xfrm>
            <a:off x="15087600" y="2057400"/>
            <a:ext cx="0" cy="1295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 flipV="1">
            <a:off x="14249400" y="2438372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tangle 272"/>
          <p:cNvSpPr/>
          <p:nvPr/>
        </p:nvSpPr>
        <p:spPr>
          <a:xfrm>
            <a:off x="14249401" y="2362172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74" name="Rectangle 273"/>
          <p:cNvSpPr/>
          <p:nvPr/>
        </p:nvSpPr>
        <p:spPr>
          <a:xfrm>
            <a:off x="14478000" y="236217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</a:p>
        </p:txBody>
      </p:sp>
      <p:cxnSp>
        <p:nvCxnSpPr>
          <p:cNvPr id="276" name="Straight Connector 275"/>
          <p:cNvCxnSpPr>
            <a:endCxn id="478" idx="0"/>
          </p:cNvCxnSpPr>
          <p:nvPr/>
        </p:nvCxnSpPr>
        <p:spPr>
          <a:xfrm>
            <a:off x="8001000" y="2667000"/>
            <a:ext cx="0" cy="68580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 flipH="1">
            <a:off x="14173200" y="2514600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Rectangle 281"/>
          <p:cNvSpPr/>
          <p:nvPr/>
        </p:nvSpPr>
        <p:spPr>
          <a:xfrm>
            <a:off x="7620000" y="327660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</a:p>
        </p:txBody>
      </p:sp>
      <p:cxnSp>
        <p:nvCxnSpPr>
          <p:cNvPr id="292" name="Straight Connector 291"/>
          <p:cNvCxnSpPr>
            <a:endCxn id="282" idx="3"/>
          </p:cNvCxnSpPr>
          <p:nvPr/>
        </p:nvCxnSpPr>
        <p:spPr>
          <a:xfrm flipH="1">
            <a:off x="7772400" y="3352800"/>
            <a:ext cx="7315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rapezoid 299"/>
          <p:cNvSpPr/>
          <p:nvPr/>
        </p:nvSpPr>
        <p:spPr>
          <a:xfrm rot="5400000">
            <a:off x="5181606" y="3657607"/>
            <a:ext cx="1523999" cy="1066799"/>
          </a:xfrm>
          <a:prstGeom prst="trapezoid">
            <a:avLst>
              <a:gd name="adj" fmla="val 1412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302" name="Rectangle 301"/>
          <p:cNvSpPr/>
          <p:nvPr/>
        </p:nvSpPr>
        <p:spPr>
          <a:xfrm>
            <a:off x="5410201" y="3657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DELAY_ADJUST</a:t>
            </a:r>
          </a:p>
        </p:txBody>
      </p:sp>
      <p:sp>
        <p:nvSpPr>
          <p:cNvPr id="304" name="Rectangle 303"/>
          <p:cNvSpPr/>
          <p:nvPr/>
        </p:nvSpPr>
        <p:spPr>
          <a:xfrm>
            <a:off x="5410201" y="3962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WORD_ALIGN</a:t>
            </a:r>
          </a:p>
        </p:txBody>
      </p:sp>
      <p:sp>
        <p:nvSpPr>
          <p:cNvPr id="308" name="Rectangle 307"/>
          <p:cNvSpPr/>
          <p:nvPr/>
        </p:nvSpPr>
        <p:spPr>
          <a:xfrm>
            <a:off x="5410201" y="4267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DATA_TRANSFER</a:t>
            </a:r>
          </a:p>
        </p:txBody>
      </p:sp>
      <p:sp>
        <p:nvSpPr>
          <p:cNvPr id="309" name="Rectangle 308"/>
          <p:cNvSpPr/>
          <p:nvPr/>
        </p:nvSpPr>
        <p:spPr>
          <a:xfrm>
            <a:off x="5410201" y="4572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</p:txBody>
      </p:sp>
      <p:cxnSp>
        <p:nvCxnSpPr>
          <p:cNvPr id="311" name="Straight Connector 310"/>
          <p:cNvCxnSpPr/>
          <p:nvPr/>
        </p:nvCxnSpPr>
        <p:spPr>
          <a:xfrm>
            <a:off x="4495800" y="3733800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Rectangle 312"/>
          <p:cNvSpPr/>
          <p:nvPr/>
        </p:nvSpPr>
        <p:spPr>
          <a:xfrm>
            <a:off x="4648200" y="3581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10‘d255</a:t>
            </a:r>
          </a:p>
        </p:txBody>
      </p:sp>
      <p:cxnSp>
        <p:nvCxnSpPr>
          <p:cNvPr id="314" name="Straight Connector 313"/>
          <p:cNvCxnSpPr/>
          <p:nvPr/>
        </p:nvCxnSpPr>
        <p:spPr>
          <a:xfrm>
            <a:off x="4495800" y="4038600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Rectangle 314"/>
          <p:cNvSpPr/>
          <p:nvPr/>
        </p:nvSpPr>
        <p:spPr>
          <a:xfrm>
            <a:off x="4648200" y="3886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10‘d0</a:t>
            </a:r>
          </a:p>
        </p:txBody>
      </p:sp>
      <p:cxnSp>
        <p:nvCxnSpPr>
          <p:cNvPr id="316" name="Straight Connector 315"/>
          <p:cNvCxnSpPr/>
          <p:nvPr/>
        </p:nvCxnSpPr>
        <p:spPr>
          <a:xfrm>
            <a:off x="4495800" y="4343400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Rectangle 316"/>
          <p:cNvSpPr/>
          <p:nvPr/>
        </p:nvSpPr>
        <p:spPr>
          <a:xfrm>
            <a:off x="4648200" y="4191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10‘d1023</a:t>
            </a:r>
          </a:p>
        </p:txBody>
      </p:sp>
      <p:cxnSp>
        <p:nvCxnSpPr>
          <p:cNvPr id="320" name="Straight Connector 319"/>
          <p:cNvCxnSpPr/>
          <p:nvPr/>
        </p:nvCxnSpPr>
        <p:spPr>
          <a:xfrm>
            <a:off x="4495800" y="4648200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Rectangle 320"/>
          <p:cNvSpPr/>
          <p:nvPr/>
        </p:nvSpPr>
        <p:spPr>
          <a:xfrm>
            <a:off x="4648200" y="4495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10‘d0</a:t>
            </a:r>
          </a:p>
        </p:txBody>
      </p:sp>
      <p:cxnSp>
        <p:nvCxnSpPr>
          <p:cNvPr id="322" name="Straight Connector 321"/>
          <p:cNvCxnSpPr>
            <a:stCxn id="300" idx="0"/>
          </p:cNvCxnSpPr>
          <p:nvPr/>
        </p:nvCxnSpPr>
        <p:spPr>
          <a:xfrm>
            <a:off x="6476998" y="4191000"/>
            <a:ext cx="1143002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>
            <a:off x="5943600" y="2667000"/>
            <a:ext cx="0" cy="8382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Rectangle 324"/>
          <p:cNvSpPr/>
          <p:nvPr/>
        </p:nvSpPr>
        <p:spPr>
          <a:xfrm>
            <a:off x="13868400" y="4267242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326" name="Straight Connector 325"/>
          <p:cNvCxnSpPr/>
          <p:nvPr/>
        </p:nvCxnSpPr>
        <p:spPr>
          <a:xfrm flipV="1">
            <a:off x="13944601" y="449579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/>
          <p:nvPr/>
        </p:nvCxnSpPr>
        <p:spPr>
          <a:xfrm flipH="1" flipV="1">
            <a:off x="14020801" y="449579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Rectangle 327"/>
          <p:cNvSpPr/>
          <p:nvPr/>
        </p:nvSpPr>
        <p:spPr>
          <a:xfrm>
            <a:off x="13944600" y="42672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329" name="Rectangle 328"/>
          <p:cNvSpPr/>
          <p:nvPr/>
        </p:nvSpPr>
        <p:spPr>
          <a:xfrm>
            <a:off x="7239000" y="441960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331" name="Rectangle 330"/>
          <p:cNvSpPr/>
          <p:nvPr/>
        </p:nvSpPr>
        <p:spPr>
          <a:xfrm>
            <a:off x="6629400" y="4343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10’d1</a:t>
            </a:r>
          </a:p>
        </p:txBody>
      </p:sp>
      <p:cxnSp>
        <p:nvCxnSpPr>
          <p:cNvPr id="333" name="Straight Connector 332"/>
          <p:cNvCxnSpPr>
            <a:endCxn id="329" idx="2"/>
          </p:cNvCxnSpPr>
          <p:nvPr/>
        </p:nvCxnSpPr>
        <p:spPr>
          <a:xfrm flipV="1">
            <a:off x="7315200" y="4572000"/>
            <a:ext cx="0" cy="457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>
            <a:stCxn id="329" idx="3"/>
          </p:cNvCxnSpPr>
          <p:nvPr/>
        </p:nvCxnSpPr>
        <p:spPr>
          <a:xfrm>
            <a:off x="7391400" y="4495800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/>
          <p:nvPr/>
        </p:nvCxnSpPr>
        <p:spPr>
          <a:xfrm flipH="1">
            <a:off x="7315200" y="5029200"/>
            <a:ext cx="792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>
            <a:off x="15240000" y="1905000"/>
            <a:ext cx="0" cy="3124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Trapezoid 344"/>
          <p:cNvSpPr/>
          <p:nvPr/>
        </p:nvSpPr>
        <p:spPr>
          <a:xfrm rot="5400000">
            <a:off x="7467600" y="42672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346" name="Rectangle 345"/>
          <p:cNvSpPr/>
          <p:nvPr/>
        </p:nvSpPr>
        <p:spPr>
          <a:xfrm>
            <a:off x="7620000" y="43434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347" name="Rectangle 346"/>
          <p:cNvSpPr/>
          <p:nvPr/>
        </p:nvSpPr>
        <p:spPr>
          <a:xfrm>
            <a:off x="7620000" y="41910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349" name="Straight Connector 348"/>
          <p:cNvCxnSpPr/>
          <p:nvPr/>
        </p:nvCxnSpPr>
        <p:spPr>
          <a:xfrm flipV="1">
            <a:off x="7696200" y="3429000"/>
            <a:ext cx="0" cy="838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Rounded Rectangle 351"/>
          <p:cNvSpPr/>
          <p:nvPr/>
        </p:nvSpPr>
        <p:spPr>
          <a:xfrm>
            <a:off x="2743200" y="1905000"/>
            <a:ext cx="914400" cy="3048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</a:p>
        </p:txBody>
      </p:sp>
      <p:cxnSp>
        <p:nvCxnSpPr>
          <p:cNvPr id="353" name="Straight Connector 352"/>
          <p:cNvCxnSpPr>
            <a:stCxn id="352" idx="2"/>
            <a:endCxn id="7" idx="0"/>
          </p:cNvCxnSpPr>
          <p:nvPr/>
        </p:nvCxnSpPr>
        <p:spPr>
          <a:xfrm>
            <a:off x="3200400" y="2209800"/>
            <a:ext cx="0" cy="762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/>
          <p:nvPr/>
        </p:nvCxnSpPr>
        <p:spPr>
          <a:xfrm flipV="1">
            <a:off x="14249400" y="42672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Rectangle 354"/>
          <p:cNvSpPr/>
          <p:nvPr/>
        </p:nvSpPr>
        <p:spPr>
          <a:xfrm>
            <a:off x="14249401" y="4191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356" name="Rectangle 355"/>
          <p:cNvSpPr/>
          <p:nvPr/>
        </p:nvSpPr>
        <p:spPr>
          <a:xfrm>
            <a:off x="14478000" y="4191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7" name="Straight Connector 356"/>
          <p:cNvCxnSpPr>
            <a:endCxn id="329" idx="1"/>
          </p:cNvCxnSpPr>
          <p:nvPr/>
        </p:nvCxnSpPr>
        <p:spPr>
          <a:xfrm>
            <a:off x="6934200" y="44958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Rectangle 358"/>
          <p:cNvSpPr/>
          <p:nvPr/>
        </p:nvSpPr>
        <p:spPr>
          <a:xfrm>
            <a:off x="7086600" y="43434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cxnSp>
        <p:nvCxnSpPr>
          <p:cNvPr id="363" name="Straight Connector 362"/>
          <p:cNvCxnSpPr/>
          <p:nvPr/>
        </p:nvCxnSpPr>
        <p:spPr>
          <a:xfrm>
            <a:off x="4267200" y="6477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Rectangle 363"/>
          <p:cNvSpPr/>
          <p:nvPr/>
        </p:nvSpPr>
        <p:spPr>
          <a:xfrm>
            <a:off x="3810000" y="6324600"/>
            <a:ext cx="4572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DOPULL</a:t>
            </a:r>
          </a:p>
        </p:txBody>
      </p:sp>
      <p:cxnSp>
        <p:nvCxnSpPr>
          <p:cNvPr id="366" name="Straight Connector 365"/>
          <p:cNvCxnSpPr/>
          <p:nvPr/>
        </p:nvCxnSpPr>
        <p:spPr>
          <a:xfrm flipV="1">
            <a:off x="4572000" y="62484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/>
          <p:nvPr/>
        </p:nvCxnSpPr>
        <p:spPr>
          <a:xfrm>
            <a:off x="4572000" y="62484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/>
          <p:cNvCxnSpPr/>
          <p:nvPr/>
        </p:nvCxnSpPr>
        <p:spPr>
          <a:xfrm>
            <a:off x="4876800" y="64770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/>
          <p:cNvCxnSpPr/>
          <p:nvPr/>
        </p:nvCxnSpPr>
        <p:spPr>
          <a:xfrm flipV="1">
            <a:off x="4876800" y="62484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/>
          <p:cNvCxnSpPr/>
          <p:nvPr/>
        </p:nvCxnSpPr>
        <p:spPr>
          <a:xfrm flipV="1">
            <a:off x="5486400" y="62484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/>
          <p:cNvCxnSpPr/>
          <p:nvPr/>
        </p:nvCxnSpPr>
        <p:spPr>
          <a:xfrm>
            <a:off x="5486400" y="62484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/>
          <p:nvPr/>
        </p:nvCxnSpPr>
        <p:spPr>
          <a:xfrm>
            <a:off x="5791200" y="64770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/>
          <p:cNvCxnSpPr/>
          <p:nvPr/>
        </p:nvCxnSpPr>
        <p:spPr>
          <a:xfrm flipV="1">
            <a:off x="5791200" y="62484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/>
          <p:nvPr/>
        </p:nvCxnSpPr>
        <p:spPr>
          <a:xfrm flipV="1">
            <a:off x="6400800" y="62484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>
            <a:off x="6400800" y="62484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/>
          <p:cNvCxnSpPr/>
          <p:nvPr/>
        </p:nvCxnSpPr>
        <p:spPr>
          <a:xfrm>
            <a:off x="6705600" y="64770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/>
          <p:cNvCxnSpPr/>
          <p:nvPr/>
        </p:nvCxnSpPr>
        <p:spPr>
          <a:xfrm flipV="1">
            <a:off x="6705600" y="62484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Rectangle 380"/>
          <p:cNvSpPr/>
          <p:nvPr/>
        </p:nvSpPr>
        <p:spPr>
          <a:xfrm>
            <a:off x="3810000" y="6629400"/>
            <a:ext cx="4572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</a:p>
        </p:txBody>
      </p:sp>
      <p:cxnSp>
        <p:nvCxnSpPr>
          <p:cNvPr id="382" name="Straight Connector 381"/>
          <p:cNvCxnSpPr/>
          <p:nvPr/>
        </p:nvCxnSpPr>
        <p:spPr>
          <a:xfrm>
            <a:off x="4267200" y="6553200"/>
            <a:ext cx="3048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/>
          <p:cNvCxnSpPr/>
          <p:nvPr/>
        </p:nvCxnSpPr>
        <p:spPr>
          <a:xfrm>
            <a:off x="4267200" y="6781800"/>
            <a:ext cx="3048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/>
          <p:cNvCxnSpPr/>
          <p:nvPr/>
        </p:nvCxnSpPr>
        <p:spPr>
          <a:xfrm flipV="1">
            <a:off x="4876800" y="6553200"/>
            <a:ext cx="7620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/>
          <p:cNvCxnSpPr/>
          <p:nvPr/>
        </p:nvCxnSpPr>
        <p:spPr>
          <a:xfrm flipH="1" flipV="1">
            <a:off x="4876800" y="6553200"/>
            <a:ext cx="7620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/>
          <p:cNvCxnSpPr/>
          <p:nvPr/>
        </p:nvCxnSpPr>
        <p:spPr>
          <a:xfrm flipV="1">
            <a:off x="6705600" y="6553200"/>
            <a:ext cx="7620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 flipH="1" flipV="1">
            <a:off x="6705600" y="6553200"/>
            <a:ext cx="7620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Rectangle 390"/>
          <p:cNvSpPr/>
          <p:nvPr/>
        </p:nvSpPr>
        <p:spPr>
          <a:xfrm>
            <a:off x="3810000" y="6934200"/>
            <a:ext cx="4572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2" name="Straight Connector 391"/>
          <p:cNvCxnSpPr/>
          <p:nvPr/>
        </p:nvCxnSpPr>
        <p:spPr>
          <a:xfrm>
            <a:off x="4267200" y="6858000"/>
            <a:ext cx="3048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/>
          <p:cNvCxnSpPr/>
          <p:nvPr/>
        </p:nvCxnSpPr>
        <p:spPr>
          <a:xfrm>
            <a:off x="4267200" y="7086600"/>
            <a:ext cx="3048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/>
          <p:cNvCxnSpPr/>
          <p:nvPr/>
        </p:nvCxnSpPr>
        <p:spPr>
          <a:xfrm flipV="1">
            <a:off x="4876800" y="6858000"/>
            <a:ext cx="7620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/>
          <p:cNvCxnSpPr/>
          <p:nvPr/>
        </p:nvCxnSpPr>
        <p:spPr>
          <a:xfrm flipH="1" flipV="1">
            <a:off x="4876800" y="6858000"/>
            <a:ext cx="7620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/>
          <p:cNvCxnSpPr/>
          <p:nvPr/>
        </p:nvCxnSpPr>
        <p:spPr>
          <a:xfrm flipV="1">
            <a:off x="6705600" y="6858000"/>
            <a:ext cx="7620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/>
          <p:cNvCxnSpPr/>
          <p:nvPr/>
        </p:nvCxnSpPr>
        <p:spPr>
          <a:xfrm flipH="1" flipV="1">
            <a:off x="6705600" y="6858000"/>
            <a:ext cx="7620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/>
          <p:cNvCxnSpPr/>
          <p:nvPr/>
        </p:nvCxnSpPr>
        <p:spPr>
          <a:xfrm flipV="1">
            <a:off x="5791200" y="6858000"/>
            <a:ext cx="7620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/>
          <p:cNvCxnSpPr/>
          <p:nvPr/>
        </p:nvCxnSpPr>
        <p:spPr>
          <a:xfrm flipH="1" flipV="1">
            <a:off x="5791200" y="6858000"/>
            <a:ext cx="7620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Rectangle 399"/>
          <p:cNvSpPr/>
          <p:nvPr/>
        </p:nvSpPr>
        <p:spPr>
          <a:xfrm>
            <a:off x="3810000" y="7239000"/>
            <a:ext cx="4572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DOPUSH</a:t>
            </a:r>
          </a:p>
        </p:txBody>
      </p:sp>
      <p:cxnSp>
        <p:nvCxnSpPr>
          <p:cNvPr id="401" name="Straight Connector 400"/>
          <p:cNvCxnSpPr/>
          <p:nvPr/>
        </p:nvCxnSpPr>
        <p:spPr>
          <a:xfrm>
            <a:off x="4267200" y="73914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/>
          <p:cNvCxnSpPr/>
          <p:nvPr/>
        </p:nvCxnSpPr>
        <p:spPr>
          <a:xfrm flipV="1">
            <a:off x="4876800" y="71628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/>
          <p:cNvCxnSpPr/>
          <p:nvPr/>
        </p:nvCxnSpPr>
        <p:spPr>
          <a:xfrm>
            <a:off x="4876800" y="71628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/>
          <p:cNvCxnSpPr/>
          <p:nvPr/>
        </p:nvCxnSpPr>
        <p:spPr>
          <a:xfrm>
            <a:off x="5181600" y="73914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/>
          <p:cNvCxnSpPr/>
          <p:nvPr/>
        </p:nvCxnSpPr>
        <p:spPr>
          <a:xfrm flipV="1">
            <a:off x="5181600" y="71628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/>
          <p:cNvCxnSpPr/>
          <p:nvPr/>
        </p:nvCxnSpPr>
        <p:spPr>
          <a:xfrm flipV="1">
            <a:off x="5791200" y="71628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/>
          <p:cNvCxnSpPr/>
          <p:nvPr/>
        </p:nvCxnSpPr>
        <p:spPr>
          <a:xfrm>
            <a:off x="5791200" y="71628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/>
          <p:cNvCxnSpPr/>
          <p:nvPr/>
        </p:nvCxnSpPr>
        <p:spPr>
          <a:xfrm>
            <a:off x="6096000" y="73914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/>
          <p:cNvCxnSpPr/>
          <p:nvPr/>
        </p:nvCxnSpPr>
        <p:spPr>
          <a:xfrm flipV="1">
            <a:off x="6096000" y="71628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/>
          <p:cNvCxnSpPr/>
          <p:nvPr/>
        </p:nvCxnSpPr>
        <p:spPr>
          <a:xfrm flipV="1">
            <a:off x="6705600" y="71628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/>
          <p:cNvCxnSpPr/>
          <p:nvPr/>
        </p:nvCxnSpPr>
        <p:spPr>
          <a:xfrm>
            <a:off x="6705600" y="71628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/>
          <p:cNvCxnSpPr/>
          <p:nvPr/>
        </p:nvCxnSpPr>
        <p:spPr>
          <a:xfrm>
            <a:off x="7010400" y="73914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/>
          <p:cNvCxnSpPr/>
          <p:nvPr/>
        </p:nvCxnSpPr>
        <p:spPr>
          <a:xfrm flipV="1">
            <a:off x="7010400" y="71628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Trapezoid 415"/>
          <p:cNvSpPr/>
          <p:nvPr/>
        </p:nvSpPr>
        <p:spPr>
          <a:xfrm rot="5400000">
            <a:off x="8839200" y="4419572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417" name="Rectangle 416"/>
          <p:cNvSpPr/>
          <p:nvPr/>
        </p:nvSpPr>
        <p:spPr>
          <a:xfrm>
            <a:off x="8991600" y="4495772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418" name="Rectangle 417"/>
          <p:cNvSpPr/>
          <p:nvPr/>
        </p:nvSpPr>
        <p:spPr>
          <a:xfrm>
            <a:off x="8991600" y="4343372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419" name="Straight Connector 418"/>
          <p:cNvCxnSpPr>
            <a:stCxn id="345" idx="0"/>
          </p:cNvCxnSpPr>
          <p:nvPr/>
        </p:nvCxnSpPr>
        <p:spPr>
          <a:xfrm>
            <a:off x="7772400" y="4343400"/>
            <a:ext cx="1219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/>
          <p:cNvCxnSpPr/>
          <p:nvPr/>
        </p:nvCxnSpPr>
        <p:spPr>
          <a:xfrm flipV="1">
            <a:off x="8839200" y="4648200"/>
            <a:ext cx="0" cy="3810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/>
          <p:cNvCxnSpPr/>
          <p:nvPr/>
        </p:nvCxnSpPr>
        <p:spPr>
          <a:xfrm>
            <a:off x="8839200" y="4648200"/>
            <a:ext cx="152402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/>
          <p:cNvCxnSpPr/>
          <p:nvPr/>
        </p:nvCxnSpPr>
        <p:spPr>
          <a:xfrm>
            <a:off x="5257801" y="838200"/>
            <a:ext cx="0" cy="990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/>
          <p:cNvCxnSpPr/>
          <p:nvPr/>
        </p:nvCxnSpPr>
        <p:spPr>
          <a:xfrm>
            <a:off x="8153400" y="4038600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/>
          <p:cNvCxnSpPr/>
          <p:nvPr/>
        </p:nvCxnSpPr>
        <p:spPr>
          <a:xfrm>
            <a:off x="3581400" y="17526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/>
          <p:cNvCxnSpPr/>
          <p:nvPr/>
        </p:nvCxnSpPr>
        <p:spPr>
          <a:xfrm>
            <a:off x="3657600" y="1981200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 flipV="1">
            <a:off x="3810000" y="17526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 flipH="1">
            <a:off x="3581400" y="1752600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Rectangle 427"/>
          <p:cNvSpPr/>
          <p:nvPr/>
        </p:nvSpPr>
        <p:spPr>
          <a:xfrm>
            <a:off x="3657600" y="1600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</p:txBody>
      </p:sp>
      <p:sp>
        <p:nvSpPr>
          <p:cNvPr id="429" name="Rectangle 428"/>
          <p:cNvSpPr/>
          <p:nvPr/>
        </p:nvSpPr>
        <p:spPr>
          <a:xfrm>
            <a:off x="3200400" y="2286000"/>
            <a:ext cx="4572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DOPULL</a:t>
            </a:r>
          </a:p>
        </p:txBody>
      </p:sp>
      <p:cxnSp>
        <p:nvCxnSpPr>
          <p:cNvPr id="430" name="Straight Connector 429"/>
          <p:cNvCxnSpPr/>
          <p:nvPr/>
        </p:nvCxnSpPr>
        <p:spPr>
          <a:xfrm flipV="1">
            <a:off x="9220200" y="44196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Rectangle 430"/>
          <p:cNvSpPr/>
          <p:nvPr/>
        </p:nvSpPr>
        <p:spPr>
          <a:xfrm>
            <a:off x="9220201" y="4343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432" name="Rectangle 431"/>
          <p:cNvSpPr/>
          <p:nvPr/>
        </p:nvSpPr>
        <p:spPr>
          <a:xfrm>
            <a:off x="10668000" y="4343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cnt_next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4" name="Straight Connector 433"/>
          <p:cNvCxnSpPr/>
          <p:nvPr/>
        </p:nvCxnSpPr>
        <p:spPr>
          <a:xfrm flipH="1">
            <a:off x="5562602" y="2057400"/>
            <a:ext cx="9524998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Rectangle 434"/>
          <p:cNvSpPr/>
          <p:nvPr/>
        </p:nvSpPr>
        <p:spPr>
          <a:xfrm>
            <a:off x="10668000" y="71628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</p:txBody>
      </p:sp>
      <p:sp>
        <p:nvSpPr>
          <p:cNvPr id="436" name="Flowchart: Delay 435"/>
          <p:cNvSpPr/>
          <p:nvPr/>
        </p:nvSpPr>
        <p:spPr>
          <a:xfrm rot="5400000">
            <a:off x="10744200" y="7772400"/>
            <a:ext cx="304800" cy="304800"/>
          </a:xfrm>
          <a:prstGeom prst="flowChartDelay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437" name="Straight Connector 436"/>
          <p:cNvCxnSpPr>
            <a:stCxn id="435" idx="2"/>
          </p:cNvCxnSpPr>
          <p:nvPr/>
        </p:nvCxnSpPr>
        <p:spPr>
          <a:xfrm>
            <a:off x="10820400" y="74676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Rectangle 438"/>
          <p:cNvSpPr/>
          <p:nvPr/>
        </p:nvSpPr>
        <p:spPr>
          <a:xfrm>
            <a:off x="11125200" y="71628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</p:txBody>
      </p:sp>
      <p:cxnSp>
        <p:nvCxnSpPr>
          <p:cNvPr id="441" name="Straight Connector 440"/>
          <p:cNvCxnSpPr/>
          <p:nvPr/>
        </p:nvCxnSpPr>
        <p:spPr>
          <a:xfrm>
            <a:off x="10972800" y="76200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/>
          <p:nvPr/>
        </p:nvCxnSpPr>
        <p:spPr>
          <a:xfrm>
            <a:off x="11277600" y="74676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/>
          <p:cNvCxnSpPr/>
          <p:nvPr/>
        </p:nvCxnSpPr>
        <p:spPr>
          <a:xfrm flipH="1">
            <a:off x="10972800" y="7620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/>
          <p:nvPr/>
        </p:nvCxnSpPr>
        <p:spPr>
          <a:xfrm>
            <a:off x="10896600" y="4495800"/>
            <a:ext cx="0" cy="26670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/>
          <p:cNvCxnSpPr/>
          <p:nvPr/>
        </p:nvCxnSpPr>
        <p:spPr>
          <a:xfrm>
            <a:off x="10896600" y="70104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/>
          <p:cNvCxnSpPr/>
          <p:nvPr/>
        </p:nvCxnSpPr>
        <p:spPr>
          <a:xfrm>
            <a:off x="11201400" y="7010400"/>
            <a:ext cx="2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/>
          <p:nvPr/>
        </p:nvCxnSpPr>
        <p:spPr>
          <a:xfrm>
            <a:off x="11353800" y="7010400"/>
            <a:ext cx="2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Rectangle 452"/>
          <p:cNvSpPr/>
          <p:nvPr/>
        </p:nvSpPr>
        <p:spPr>
          <a:xfrm>
            <a:off x="11277600" y="6858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10’d224</a:t>
            </a:r>
          </a:p>
        </p:txBody>
      </p:sp>
      <p:cxnSp>
        <p:nvCxnSpPr>
          <p:cNvPr id="454" name="Straight Connector 453"/>
          <p:cNvCxnSpPr/>
          <p:nvPr/>
        </p:nvCxnSpPr>
        <p:spPr>
          <a:xfrm>
            <a:off x="10744200" y="7010400"/>
            <a:ext cx="2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Rectangle 454"/>
          <p:cNvSpPr/>
          <p:nvPr/>
        </p:nvSpPr>
        <p:spPr>
          <a:xfrm>
            <a:off x="10287000" y="6858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10’d32</a:t>
            </a:r>
          </a:p>
        </p:txBody>
      </p:sp>
      <p:sp>
        <p:nvSpPr>
          <p:cNvPr id="456" name="Trapezoid 455"/>
          <p:cNvSpPr/>
          <p:nvPr/>
        </p:nvSpPr>
        <p:spPr>
          <a:xfrm rot="5400000">
            <a:off x="10668000" y="87630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457" name="Rectangle 456"/>
          <p:cNvSpPr/>
          <p:nvPr/>
        </p:nvSpPr>
        <p:spPr>
          <a:xfrm>
            <a:off x="10820400" y="88392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458" name="Rectangle 457"/>
          <p:cNvSpPr/>
          <p:nvPr/>
        </p:nvSpPr>
        <p:spPr>
          <a:xfrm>
            <a:off x="10820400" y="86868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459" name="Straight Connector 458"/>
          <p:cNvCxnSpPr>
            <a:stCxn id="436" idx="3"/>
          </p:cNvCxnSpPr>
          <p:nvPr/>
        </p:nvCxnSpPr>
        <p:spPr>
          <a:xfrm>
            <a:off x="10896600" y="8077200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/>
          <p:cNvCxnSpPr>
            <a:endCxn id="456" idx="0"/>
          </p:cNvCxnSpPr>
          <p:nvPr/>
        </p:nvCxnSpPr>
        <p:spPr>
          <a:xfrm flipH="1">
            <a:off x="10972800" y="88392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/>
          <p:cNvCxnSpPr/>
          <p:nvPr/>
        </p:nvCxnSpPr>
        <p:spPr>
          <a:xfrm flipH="1">
            <a:off x="10515600" y="86868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/>
          <p:cNvCxnSpPr/>
          <p:nvPr/>
        </p:nvCxnSpPr>
        <p:spPr>
          <a:xfrm flipH="1">
            <a:off x="10515600" y="89916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" name="Rectangle 464"/>
          <p:cNvSpPr/>
          <p:nvPr/>
        </p:nvSpPr>
        <p:spPr>
          <a:xfrm>
            <a:off x="10210800" y="8534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64’hAAAA_AAAA_AAAA_AAAA</a:t>
            </a:r>
          </a:p>
        </p:txBody>
      </p:sp>
      <p:sp>
        <p:nvSpPr>
          <p:cNvPr id="466" name="Rectangle 465"/>
          <p:cNvSpPr/>
          <p:nvPr/>
        </p:nvSpPr>
        <p:spPr>
          <a:xfrm>
            <a:off x="10210800" y="8839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64’d0</a:t>
            </a:r>
          </a:p>
        </p:txBody>
      </p:sp>
      <p:cxnSp>
        <p:nvCxnSpPr>
          <p:cNvPr id="472" name="Straight Connector 471"/>
          <p:cNvCxnSpPr/>
          <p:nvPr/>
        </p:nvCxnSpPr>
        <p:spPr>
          <a:xfrm>
            <a:off x="7696207" y="3124200"/>
            <a:ext cx="1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/>
          <p:cNvCxnSpPr/>
          <p:nvPr/>
        </p:nvCxnSpPr>
        <p:spPr>
          <a:xfrm flipH="1">
            <a:off x="7696200" y="31242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Rectangle 477"/>
          <p:cNvSpPr/>
          <p:nvPr/>
        </p:nvSpPr>
        <p:spPr>
          <a:xfrm>
            <a:off x="7924800" y="952500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cxnSp>
        <p:nvCxnSpPr>
          <p:cNvPr id="479" name="Straight Connector 478"/>
          <p:cNvCxnSpPr>
            <a:endCxn id="478" idx="1"/>
          </p:cNvCxnSpPr>
          <p:nvPr/>
        </p:nvCxnSpPr>
        <p:spPr>
          <a:xfrm>
            <a:off x="7620000" y="96012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Rectangle 482"/>
          <p:cNvSpPr/>
          <p:nvPr/>
        </p:nvSpPr>
        <p:spPr>
          <a:xfrm>
            <a:off x="7315200" y="9448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DATA_TRANSFER</a:t>
            </a:r>
          </a:p>
        </p:txBody>
      </p:sp>
      <p:sp>
        <p:nvSpPr>
          <p:cNvPr id="484" name="Flowchart: Delay 483"/>
          <p:cNvSpPr/>
          <p:nvPr/>
        </p:nvSpPr>
        <p:spPr>
          <a:xfrm rot="5400000">
            <a:off x="7924800" y="9829800"/>
            <a:ext cx="304800" cy="304800"/>
          </a:xfrm>
          <a:prstGeom prst="flowChartDelay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488" name="Straight Connector 487"/>
          <p:cNvCxnSpPr>
            <a:stCxn id="478" idx="2"/>
          </p:cNvCxnSpPr>
          <p:nvPr/>
        </p:nvCxnSpPr>
        <p:spPr>
          <a:xfrm>
            <a:off x="8001000" y="9677400"/>
            <a:ext cx="2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/>
          <p:cNvCxnSpPr/>
          <p:nvPr/>
        </p:nvCxnSpPr>
        <p:spPr>
          <a:xfrm>
            <a:off x="8153400" y="838200"/>
            <a:ext cx="0" cy="8991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/>
          <p:cNvCxnSpPr/>
          <p:nvPr/>
        </p:nvCxnSpPr>
        <p:spPr>
          <a:xfrm>
            <a:off x="9067800" y="40386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Connector 512"/>
          <p:cNvCxnSpPr/>
          <p:nvPr/>
        </p:nvCxnSpPr>
        <p:spPr>
          <a:xfrm flipV="1">
            <a:off x="7772400" y="108204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5" name="Trapezoid 514"/>
          <p:cNvSpPr/>
          <p:nvPr/>
        </p:nvSpPr>
        <p:spPr>
          <a:xfrm rot="5400000">
            <a:off x="11049007" y="8763007"/>
            <a:ext cx="1523999" cy="1066799"/>
          </a:xfrm>
          <a:prstGeom prst="trapezoid">
            <a:avLst>
              <a:gd name="adj" fmla="val 1412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516" name="Rectangle 515"/>
          <p:cNvSpPr/>
          <p:nvPr/>
        </p:nvSpPr>
        <p:spPr>
          <a:xfrm>
            <a:off x="11277602" y="8763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DELAY_ADJUST</a:t>
            </a:r>
          </a:p>
        </p:txBody>
      </p:sp>
      <p:sp>
        <p:nvSpPr>
          <p:cNvPr id="517" name="Rectangle 516"/>
          <p:cNvSpPr/>
          <p:nvPr/>
        </p:nvSpPr>
        <p:spPr>
          <a:xfrm>
            <a:off x="11277602" y="9220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WORD_ALIGN</a:t>
            </a:r>
          </a:p>
        </p:txBody>
      </p:sp>
      <p:sp>
        <p:nvSpPr>
          <p:cNvPr id="518" name="Rectangle 517"/>
          <p:cNvSpPr/>
          <p:nvPr/>
        </p:nvSpPr>
        <p:spPr>
          <a:xfrm>
            <a:off x="11277602" y="9525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DATA_TRANSFER</a:t>
            </a:r>
          </a:p>
        </p:txBody>
      </p:sp>
      <p:sp>
        <p:nvSpPr>
          <p:cNvPr id="519" name="Rectangle 518"/>
          <p:cNvSpPr/>
          <p:nvPr/>
        </p:nvSpPr>
        <p:spPr>
          <a:xfrm>
            <a:off x="11277602" y="9829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</p:txBody>
      </p:sp>
      <p:cxnSp>
        <p:nvCxnSpPr>
          <p:cNvPr id="528" name="Straight Connector 527"/>
          <p:cNvCxnSpPr/>
          <p:nvPr/>
        </p:nvCxnSpPr>
        <p:spPr>
          <a:xfrm flipH="1">
            <a:off x="10515600" y="9296400"/>
            <a:ext cx="762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0" name="Rectangle 529"/>
          <p:cNvSpPr/>
          <p:nvPr/>
        </p:nvSpPr>
        <p:spPr>
          <a:xfrm>
            <a:off x="10210800" y="9144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64’hF731_8CEF_137F_FEC8</a:t>
            </a:r>
          </a:p>
        </p:txBody>
      </p:sp>
      <p:cxnSp>
        <p:nvCxnSpPr>
          <p:cNvPr id="531" name="Straight Connector 530"/>
          <p:cNvCxnSpPr/>
          <p:nvPr/>
        </p:nvCxnSpPr>
        <p:spPr>
          <a:xfrm flipV="1">
            <a:off x="10972800" y="9601200"/>
            <a:ext cx="0" cy="1066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Straight Connector 532"/>
          <p:cNvCxnSpPr/>
          <p:nvPr/>
        </p:nvCxnSpPr>
        <p:spPr>
          <a:xfrm flipH="1">
            <a:off x="10972800" y="96012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Connector 539"/>
          <p:cNvCxnSpPr/>
          <p:nvPr/>
        </p:nvCxnSpPr>
        <p:spPr>
          <a:xfrm flipH="1">
            <a:off x="10515600" y="9906000"/>
            <a:ext cx="762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1" name="Rectangle 540"/>
          <p:cNvSpPr/>
          <p:nvPr/>
        </p:nvSpPr>
        <p:spPr>
          <a:xfrm>
            <a:off x="10210800" y="9753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64’d0</a:t>
            </a:r>
          </a:p>
        </p:txBody>
      </p:sp>
      <p:sp>
        <p:nvSpPr>
          <p:cNvPr id="576" name="Rectangle 575"/>
          <p:cNvSpPr/>
          <p:nvPr/>
        </p:nvSpPr>
        <p:spPr>
          <a:xfrm>
            <a:off x="13868400" y="9067807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577" name="Straight Connector 576"/>
          <p:cNvCxnSpPr/>
          <p:nvPr/>
        </p:nvCxnSpPr>
        <p:spPr>
          <a:xfrm flipV="1">
            <a:off x="13944601" y="9296356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Connector 577"/>
          <p:cNvCxnSpPr/>
          <p:nvPr/>
        </p:nvCxnSpPr>
        <p:spPr>
          <a:xfrm flipH="1" flipV="1">
            <a:off x="14020801" y="9296356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9" name="Rectangle 578"/>
          <p:cNvSpPr/>
          <p:nvPr/>
        </p:nvSpPr>
        <p:spPr>
          <a:xfrm>
            <a:off x="13944600" y="9067765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580" name="Straight Connector 579"/>
          <p:cNvCxnSpPr>
            <a:stCxn id="515" idx="0"/>
          </p:cNvCxnSpPr>
          <p:nvPr/>
        </p:nvCxnSpPr>
        <p:spPr>
          <a:xfrm>
            <a:off x="12344406" y="9296400"/>
            <a:ext cx="1066801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Straight Connector 580"/>
          <p:cNvCxnSpPr/>
          <p:nvPr/>
        </p:nvCxnSpPr>
        <p:spPr>
          <a:xfrm>
            <a:off x="8001000" y="8305800"/>
            <a:ext cx="38100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Connector 581"/>
          <p:cNvCxnSpPr/>
          <p:nvPr/>
        </p:nvCxnSpPr>
        <p:spPr>
          <a:xfrm>
            <a:off x="11811000" y="83058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" name="Moon 582"/>
          <p:cNvSpPr/>
          <p:nvPr/>
        </p:nvSpPr>
        <p:spPr>
          <a:xfrm rot="10800000">
            <a:off x="11430000" y="1295400"/>
            <a:ext cx="304800" cy="457200"/>
          </a:xfrm>
          <a:prstGeom prst="moon">
            <a:avLst>
              <a:gd name="adj" fmla="val 74720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585" name="Rectangle 584"/>
          <p:cNvSpPr/>
          <p:nvPr/>
        </p:nvSpPr>
        <p:spPr>
          <a:xfrm>
            <a:off x="11049000" y="129540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586" name="Flowchart: Delay 585"/>
          <p:cNvSpPr/>
          <p:nvPr/>
        </p:nvSpPr>
        <p:spPr>
          <a:xfrm>
            <a:off x="12192000" y="1295400"/>
            <a:ext cx="304800" cy="304800"/>
          </a:xfrm>
          <a:prstGeom prst="flowChartDelay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587" name="Straight Connector 586"/>
          <p:cNvCxnSpPr>
            <a:stCxn id="583" idx="1"/>
          </p:cNvCxnSpPr>
          <p:nvPr/>
        </p:nvCxnSpPr>
        <p:spPr>
          <a:xfrm>
            <a:off x="11734800" y="1524000"/>
            <a:ext cx="4572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8" name="Rectangle 587"/>
          <p:cNvSpPr/>
          <p:nvPr/>
        </p:nvSpPr>
        <p:spPr>
          <a:xfrm>
            <a:off x="11049000" y="144780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589" name="Rectangle 588"/>
          <p:cNvSpPr/>
          <p:nvPr/>
        </p:nvSpPr>
        <p:spPr>
          <a:xfrm>
            <a:off x="11049000" y="160020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cxnSp>
        <p:nvCxnSpPr>
          <p:cNvPr id="590" name="Straight Connector 589"/>
          <p:cNvCxnSpPr>
            <a:endCxn id="589" idx="2"/>
          </p:cNvCxnSpPr>
          <p:nvPr/>
        </p:nvCxnSpPr>
        <p:spPr>
          <a:xfrm flipV="1">
            <a:off x="11125200" y="1752600"/>
            <a:ext cx="0" cy="9144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Straight Connector 590"/>
          <p:cNvCxnSpPr>
            <a:endCxn id="589" idx="1"/>
          </p:cNvCxnSpPr>
          <p:nvPr/>
        </p:nvCxnSpPr>
        <p:spPr>
          <a:xfrm>
            <a:off x="10744200" y="16764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Straight Connector 591"/>
          <p:cNvCxnSpPr>
            <a:endCxn id="588" idx="1"/>
          </p:cNvCxnSpPr>
          <p:nvPr/>
        </p:nvCxnSpPr>
        <p:spPr>
          <a:xfrm>
            <a:off x="10744200" y="1524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Straight Connector 592"/>
          <p:cNvCxnSpPr>
            <a:endCxn id="585" idx="1"/>
          </p:cNvCxnSpPr>
          <p:nvPr/>
        </p:nvCxnSpPr>
        <p:spPr>
          <a:xfrm>
            <a:off x="10744200" y="13716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Rectangle 593"/>
          <p:cNvSpPr/>
          <p:nvPr/>
        </p:nvSpPr>
        <p:spPr>
          <a:xfrm>
            <a:off x="10287000" y="1295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DELAY_ADJUST</a:t>
            </a:r>
          </a:p>
        </p:txBody>
      </p:sp>
      <p:sp>
        <p:nvSpPr>
          <p:cNvPr id="595" name="Rectangle 594"/>
          <p:cNvSpPr/>
          <p:nvPr/>
        </p:nvSpPr>
        <p:spPr>
          <a:xfrm>
            <a:off x="10287000" y="1447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WORD_ALIGN</a:t>
            </a:r>
          </a:p>
        </p:txBody>
      </p:sp>
      <p:sp>
        <p:nvSpPr>
          <p:cNvPr id="596" name="Rectangle 595"/>
          <p:cNvSpPr/>
          <p:nvPr/>
        </p:nvSpPr>
        <p:spPr>
          <a:xfrm>
            <a:off x="10287000" y="1600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DATA_TRANSFER</a:t>
            </a:r>
          </a:p>
        </p:txBody>
      </p:sp>
      <p:cxnSp>
        <p:nvCxnSpPr>
          <p:cNvPr id="597" name="Straight Connector 596"/>
          <p:cNvCxnSpPr>
            <a:stCxn id="589" idx="3"/>
          </p:cNvCxnSpPr>
          <p:nvPr/>
        </p:nvCxnSpPr>
        <p:spPr>
          <a:xfrm>
            <a:off x="11201400" y="1676400"/>
            <a:ext cx="3048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Connector 597"/>
          <p:cNvCxnSpPr>
            <a:stCxn id="588" idx="3"/>
          </p:cNvCxnSpPr>
          <p:nvPr/>
        </p:nvCxnSpPr>
        <p:spPr>
          <a:xfrm>
            <a:off x="11201400" y="1524000"/>
            <a:ext cx="3048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Straight Connector 599"/>
          <p:cNvCxnSpPr>
            <a:stCxn id="585" idx="3"/>
          </p:cNvCxnSpPr>
          <p:nvPr/>
        </p:nvCxnSpPr>
        <p:spPr>
          <a:xfrm>
            <a:off x="11201400" y="1371600"/>
            <a:ext cx="3048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Straight Connector 602"/>
          <p:cNvCxnSpPr/>
          <p:nvPr/>
        </p:nvCxnSpPr>
        <p:spPr>
          <a:xfrm>
            <a:off x="12039600" y="838200"/>
            <a:ext cx="0" cy="5334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Straight Connector 604"/>
          <p:cNvCxnSpPr/>
          <p:nvPr/>
        </p:nvCxnSpPr>
        <p:spPr>
          <a:xfrm>
            <a:off x="12039600" y="1371600"/>
            <a:ext cx="1524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7" name="Rectangle 606"/>
          <p:cNvSpPr/>
          <p:nvPr/>
        </p:nvSpPr>
        <p:spPr>
          <a:xfrm>
            <a:off x="13868400" y="1219207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640" name="Straight Connector 639"/>
          <p:cNvCxnSpPr/>
          <p:nvPr/>
        </p:nvCxnSpPr>
        <p:spPr>
          <a:xfrm flipV="1">
            <a:off x="13944601" y="1447756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Straight Connector 640"/>
          <p:cNvCxnSpPr/>
          <p:nvPr/>
        </p:nvCxnSpPr>
        <p:spPr>
          <a:xfrm flipH="1" flipV="1">
            <a:off x="14020801" y="1447756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2" name="Rectangle 641"/>
          <p:cNvSpPr/>
          <p:nvPr/>
        </p:nvSpPr>
        <p:spPr>
          <a:xfrm>
            <a:off x="13944600" y="1219165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643" name="Straight Connector 642"/>
          <p:cNvCxnSpPr>
            <a:stCxn id="586" idx="3"/>
          </p:cNvCxnSpPr>
          <p:nvPr/>
        </p:nvCxnSpPr>
        <p:spPr>
          <a:xfrm>
            <a:off x="12496800" y="1447800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7" name="Rectangle 646"/>
          <p:cNvSpPr/>
          <p:nvPr/>
        </p:nvSpPr>
        <p:spPr>
          <a:xfrm>
            <a:off x="15925800" y="8991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</p:txBody>
      </p:sp>
      <p:cxnSp>
        <p:nvCxnSpPr>
          <p:cNvPr id="648" name="Straight Connector 647"/>
          <p:cNvCxnSpPr/>
          <p:nvPr/>
        </p:nvCxnSpPr>
        <p:spPr>
          <a:xfrm flipV="1">
            <a:off x="14249400" y="10439372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9" name="Rectangle 648"/>
          <p:cNvSpPr/>
          <p:nvPr/>
        </p:nvSpPr>
        <p:spPr>
          <a:xfrm>
            <a:off x="14249401" y="10363172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</p:txBody>
      </p:sp>
      <p:sp>
        <p:nvSpPr>
          <p:cNvPr id="650" name="Rectangle 649"/>
          <p:cNvSpPr/>
          <p:nvPr/>
        </p:nvSpPr>
        <p:spPr>
          <a:xfrm>
            <a:off x="14478000" y="1036317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test_data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52" name="Rectangle 651"/>
          <p:cNvSpPr/>
          <p:nvPr/>
        </p:nvSpPr>
        <p:spPr>
          <a:xfrm>
            <a:off x="11125200" y="10515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test_data_next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6" name="Rectangle 665"/>
          <p:cNvSpPr/>
          <p:nvPr/>
        </p:nvSpPr>
        <p:spPr>
          <a:xfrm rot="16200000">
            <a:off x="11734800" y="58674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</p:txBody>
      </p:sp>
      <p:sp>
        <p:nvSpPr>
          <p:cNvPr id="667" name="Rectangle 666"/>
          <p:cNvSpPr/>
          <p:nvPr/>
        </p:nvSpPr>
        <p:spPr>
          <a:xfrm rot="16200000">
            <a:off x="11734800" y="63246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</p:txBody>
      </p:sp>
      <p:cxnSp>
        <p:nvCxnSpPr>
          <p:cNvPr id="669" name="Straight Connector 668"/>
          <p:cNvCxnSpPr/>
          <p:nvPr/>
        </p:nvCxnSpPr>
        <p:spPr>
          <a:xfrm>
            <a:off x="10896600" y="6096000"/>
            <a:ext cx="8382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Straight Connector 671"/>
          <p:cNvCxnSpPr/>
          <p:nvPr/>
        </p:nvCxnSpPr>
        <p:spPr>
          <a:xfrm>
            <a:off x="11582400" y="6400800"/>
            <a:ext cx="152402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Straight Connector 673"/>
          <p:cNvCxnSpPr/>
          <p:nvPr/>
        </p:nvCxnSpPr>
        <p:spPr>
          <a:xfrm>
            <a:off x="11582400" y="60960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Straight Connector 675"/>
          <p:cNvCxnSpPr/>
          <p:nvPr/>
        </p:nvCxnSpPr>
        <p:spPr>
          <a:xfrm>
            <a:off x="11430000" y="6553200"/>
            <a:ext cx="304802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Straight Connector 678"/>
          <p:cNvCxnSpPr/>
          <p:nvPr/>
        </p:nvCxnSpPr>
        <p:spPr>
          <a:xfrm>
            <a:off x="11430000" y="5943600"/>
            <a:ext cx="304802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1" name="Rectangle 680"/>
          <p:cNvSpPr/>
          <p:nvPr/>
        </p:nvSpPr>
        <p:spPr>
          <a:xfrm>
            <a:off x="11125200" y="5791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10’d196</a:t>
            </a:r>
          </a:p>
        </p:txBody>
      </p:sp>
      <p:sp>
        <p:nvSpPr>
          <p:cNvPr id="684" name="Rectangle 683"/>
          <p:cNvSpPr/>
          <p:nvPr/>
        </p:nvSpPr>
        <p:spPr>
          <a:xfrm>
            <a:off x="11125200" y="6553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10’d64</a:t>
            </a:r>
          </a:p>
        </p:txBody>
      </p:sp>
      <p:sp>
        <p:nvSpPr>
          <p:cNvPr id="685" name="Flowchart: Delay 684"/>
          <p:cNvSpPr/>
          <p:nvPr/>
        </p:nvSpPr>
        <p:spPr>
          <a:xfrm>
            <a:off x="12496800" y="5638800"/>
            <a:ext cx="304800" cy="457200"/>
          </a:xfrm>
          <a:prstGeom prst="flowChartDelay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686" name="Straight Connector 685"/>
          <p:cNvCxnSpPr/>
          <p:nvPr/>
        </p:nvCxnSpPr>
        <p:spPr>
          <a:xfrm>
            <a:off x="8686800" y="5715000"/>
            <a:ext cx="3810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8" name="Rectangle 687"/>
          <p:cNvSpPr/>
          <p:nvPr/>
        </p:nvSpPr>
        <p:spPr>
          <a:xfrm>
            <a:off x="8534400" y="563880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cxnSp>
        <p:nvCxnSpPr>
          <p:cNvPr id="689" name="Straight Connector 688"/>
          <p:cNvCxnSpPr>
            <a:endCxn id="688" idx="1"/>
          </p:cNvCxnSpPr>
          <p:nvPr/>
        </p:nvCxnSpPr>
        <p:spPr>
          <a:xfrm>
            <a:off x="8001000" y="5715000"/>
            <a:ext cx="5334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Straight Connector 690"/>
          <p:cNvCxnSpPr/>
          <p:nvPr/>
        </p:nvCxnSpPr>
        <p:spPr>
          <a:xfrm>
            <a:off x="12192000" y="58674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Straight Connector 699"/>
          <p:cNvCxnSpPr/>
          <p:nvPr/>
        </p:nvCxnSpPr>
        <p:spPr>
          <a:xfrm>
            <a:off x="12039600" y="6019800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2" name="Straight Connector 701"/>
          <p:cNvCxnSpPr/>
          <p:nvPr/>
        </p:nvCxnSpPr>
        <p:spPr>
          <a:xfrm flipV="1">
            <a:off x="12192000" y="58674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Straight Connector 703"/>
          <p:cNvCxnSpPr/>
          <p:nvPr/>
        </p:nvCxnSpPr>
        <p:spPr>
          <a:xfrm flipV="1">
            <a:off x="12344400" y="6019800"/>
            <a:ext cx="0" cy="457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Straight Connector 704"/>
          <p:cNvCxnSpPr/>
          <p:nvPr/>
        </p:nvCxnSpPr>
        <p:spPr>
          <a:xfrm>
            <a:off x="12344400" y="6019800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Straight Connector 707"/>
          <p:cNvCxnSpPr/>
          <p:nvPr/>
        </p:nvCxnSpPr>
        <p:spPr>
          <a:xfrm>
            <a:off x="12039600" y="6477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Straight Connector 710"/>
          <p:cNvCxnSpPr>
            <a:endCxn id="688" idx="2"/>
          </p:cNvCxnSpPr>
          <p:nvPr/>
        </p:nvCxnSpPr>
        <p:spPr>
          <a:xfrm flipV="1">
            <a:off x="8610600" y="57912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4" name="Rectangle 713"/>
          <p:cNvSpPr/>
          <p:nvPr/>
        </p:nvSpPr>
        <p:spPr>
          <a:xfrm>
            <a:off x="8305800" y="5943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DELAY_ADJUST</a:t>
            </a:r>
          </a:p>
        </p:txBody>
      </p:sp>
      <p:sp>
        <p:nvSpPr>
          <p:cNvPr id="715" name="Pentagon 714"/>
          <p:cNvSpPr/>
          <p:nvPr/>
        </p:nvSpPr>
        <p:spPr>
          <a:xfrm>
            <a:off x="16154400" y="5638807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716" name="Straight Connector 715"/>
          <p:cNvCxnSpPr>
            <a:endCxn id="715" idx="1"/>
          </p:cNvCxnSpPr>
          <p:nvPr/>
        </p:nvCxnSpPr>
        <p:spPr>
          <a:xfrm>
            <a:off x="14173208" y="5715007"/>
            <a:ext cx="1981199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" name="Straight Connector 716"/>
          <p:cNvCxnSpPr/>
          <p:nvPr/>
        </p:nvCxnSpPr>
        <p:spPr>
          <a:xfrm flipV="1">
            <a:off x="15925800" y="5638807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" name="Rectangle 717"/>
          <p:cNvSpPr/>
          <p:nvPr/>
        </p:nvSpPr>
        <p:spPr>
          <a:xfrm>
            <a:off x="15240000" y="5562607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PHY_INIT</a:t>
            </a:r>
          </a:p>
        </p:txBody>
      </p:sp>
      <p:sp>
        <p:nvSpPr>
          <p:cNvPr id="719" name="Rectangle 718"/>
          <p:cNvSpPr/>
          <p:nvPr/>
        </p:nvSpPr>
        <p:spPr>
          <a:xfrm>
            <a:off x="13868401" y="5638814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720" name="Straight Connector 719"/>
          <p:cNvCxnSpPr/>
          <p:nvPr/>
        </p:nvCxnSpPr>
        <p:spPr>
          <a:xfrm flipV="1">
            <a:off x="13944602" y="586736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" name="Straight Connector 720"/>
          <p:cNvCxnSpPr/>
          <p:nvPr/>
        </p:nvCxnSpPr>
        <p:spPr>
          <a:xfrm flipH="1" flipV="1">
            <a:off x="14020802" y="586736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2" name="Rectangle 721"/>
          <p:cNvSpPr/>
          <p:nvPr/>
        </p:nvSpPr>
        <p:spPr>
          <a:xfrm>
            <a:off x="13944601" y="5638772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723" name="Rectangle 722"/>
          <p:cNvSpPr/>
          <p:nvPr/>
        </p:nvSpPr>
        <p:spPr>
          <a:xfrm>
            <a:off x="15925801" y="5562607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725" name="Straight Connector 724"/>
          <p:cNvCxnSpPr>
            <a:stCxn id="685" idx="3"/>
          </p:cNvCxnSpPr>
          <p:nvPr/>
        </p:nvCxnSpPr>
        <p:spPr>
          <a:xfrm>
            <a:off x="12801600" y="58674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 flipH="1" flipV="1">
            <a:off x="14249400" y="4572028"/>
            <a:ext cx="1524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4" name="Rectangle 473"/>
          <p:cNvSpPr/>
          <p:nvPr/>
        </p:nvSpPr>
        <p:spPr>
          <a:xfrm>
            <a:off x="14173200" y="464822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-&gt;10’d63</a:t>
            </a:r>
          </a:p>
        </p:txBody>
      </p:sp>
      <p:sp>
        <p:nvSpPr>
          <p:cNvPr id="475" name="Trapezoid 474"/>
          <p:cNvSpPr/>
          <p:nvPr/>
        </p:nvSpPr>
        <p:spPr>
          <a:xfrm rot="5400000">
            <a:off x="13258800" y="10439372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477" name="Rectangle 476"/>
          <p:cNvSpPr/>
          <p:nvPr/>
        </p:nvSpPr>
        <p:spPr>
          <a:xfrm>
            <a:off x="13411200" y="10515572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480" name="Rectangle 479"/>
          <p:cNvSpPr/>
          <p:nvPr/>
        </p:nvSpPr>
        <p:spPr>
          <a:xfrm>
            <a:off x="13411200" y="10363172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482" name="Straight Connector 481"/>
          <p:cNvCxnSpPr>
            <a:stCxn id="129" idx="0"/>
          </p:cNvCxnSpPr>
          <p:nvPr/>
        </p:nvCxnSpPr>
        <p:spPr>
          <a:xfrm>
            <a:off x="8153400" y="10668000"/>
            <a:ext cx="5257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Connector 484"/>
          <p:cNvCxnSpPr/>
          <p:nvPr/>
        </p:nvCxnSpPr>
        <p:spPr>
          <a:xfrm flipH="1">
            <a:off x="13106400" y="103632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7" name="Rectangle 486"/>
          <p:cNvSpPr/>
          <p:nvPr/>
        </p:nvSpPr>
        <p:spPr>
          <a:xfrm>
            <a:off x="12801600" y="10210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64’d0</a:t>
            </a:r>
          </a:p>
        </p:txBody>
      </p:sp>
      <p:sp>
        <p:nvSpPr>
          <p:cNvPr id="494" name="Trapezoid 493"/>
          <p:cNvSpPr/>
          <p:nvPr/>
        </p:nvSpPr>
        <p:spPr>
          <a:xfrm rot="5400000">
            <a:off x="13258800" y="9067772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498" name="Rectangle 497"/>
          <p:cNvSpPr/>
          <p:nvPr/>
        </p:nvSpPr>
        <p:spPr>
          <a:xfrm>
            <a:off x="13411200" y="9143972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6" name="Rectangle 525"/>
          <p:cNvSpPr/>
          <p:nvPr/>
        </p:nvSpPr>
        <p:spPr>
          <a:xfrm>
            <a:off x="13411200" y="8991572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529" name="Straight Connector 528"/>
          <p:cNvCxnSpPr/>
          <p:nvPr/>
        </p:nvCxnSpPr>
        <p:spPr>
          <a:xfrm flipH="1">
            <a:off x="13106400" y="89916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Rectangle 531"/>
          <p:cNvSpPr/>
          <p:nvPr/>
        </p:nvSpPr>
        <p:spPr>
          <a:xfrm>
            <a:off x="12801600" y="8839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64’d0</a:t>
            </a:r>
          </a:p>
        </p:txBody>
      </p:sp>
      <p:cxnSp>
        <p:nvCxnSpPr>
          <p:cNvPr id="534" name="Straight Connector 533"/>
          <p:cNvCxnSpPr>
            <a:stCxn id="494" idx="0"/>
          </p:cNvCxnSpPr>
          <p:nvPr/>
        </p:nvCxnSpPr>
        <p:spPr>
          <a:xfrm>
            <a:off x="13563600" y="9143972"/>
            <a:ext cx="304800" cy="56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7" name="Trapezoid 536"/>
          <p:cNvSpPr/>
          <p:nvPr/>
        </p:nvSpPr>
        <p:spPr>
          <a:xfrm rot="5400000">
            <a:off x="13258800" y="56388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538" name="Rectangle 537"/>
          <p:cNvSpPr/>
          <p:nvPr/>
        </p:nvSpPr>
        <p:spPr>
          <a:xfrm>
            <a:off x="13411200" y="57150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9" name="Rectangle 538"/>
          <p:cNvSpPr/>
          <p:nvPr/>
        </p:nvSpPr>
        <p:spPr>
          <a:xfrm>
            <a:off x="13411200" y="55626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542" name="Straight Connector 541"/>
          <p:cNvCxnSpPr/>
          <p:nvPr/>
        </p:nvCxnSpPr>
        <p:spPr>
          <a:xfrm flipH="1">
            <a:off x="13106400" y="5562628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Rectangle 542"/>
          <p:cNvSpPr/>
          <p:nvPr/>
        </p:nvSpPr>
        <p:spPr>
          <a:xfrm>
            <a:off x="12801600" y="5410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1’b0</a:t>
            </a:r>
          </a:p>
        </p:txBody>
      </p:sp>
      <p:cxnSp>
        <p:nvCxnSpPr>
          <p:cNvPr id="544" name="Straight Connector 543"/>
          <p:cNvCxnSpPr>
            <a:stCxn id="537" idx="0"/>
          </p:cNvCxnSpPr>
          <p:nvPr/>
        </p:nvCxnSpPr>
        <p:spPr>
          <a:xfrm>
            <a:off x="13563600" y="5715000"/>
            <a:ext cx="304800" cy="56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Straight Connector 544"/>
          <p:cNvCxnSpPr>
            <a:stCxn id="416" idx="0"/>
          </p:cNvCxnSpPr>
          <p:nvPr/>
        </p:nvCxnSpPr>
        <p:spPr>
          <a:xfrm>
            <a:off x="9144000" y="4495772"/>
            <a:ext cx="426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6" name="Trapezoid 545"/>
          <p:cNvSpPr/>
          <p:nvPr/>
        </p:nvSpPr>
        <p:spPr>
          <a:xfrm rot="5400000">
            <a:off x="13258800" y="42672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547" name="Rectangle 546"/>
          <p:cNvSpPr/>
          <p:nvPr/>
        </p:nvSpPr>
        <p:spPr>
          <a:xfrm>
            <a:off x="13411200" y="43434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8" name="Rectangle 547"/>
          <p:cNvSpPr/>
          <p:nvPr/>
        </p:nvSpPr>
        <p:spPr>
          <a:xfrm>
            <a:off x="13411200" y="41910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549" name="Straight Connector 548"/>
          <p:cNvCxnSpPr/>
          <p:nvPr/>
        </p:nvCxnSpPr>
        <p:spPr>
          <a:xfrm flipH="1">
            <a:off x="13106400" y="4191028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0" name="Rectangle 549"/>
          <p:cNvSpPr/>
          <p:nvPr/>
        </p:nvSpPr>
        <p:spPr>
          <a:xfrm>
            <a:off x="12801600" y="4038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10’d63</a:t>
            </a:r>
          </a:p>
        </p:txBody>
      </p:sp>
      <p:cxnSp>
        <p:nvCxnSpPr>
          <p:cNvPr id="551" name="Straight Connector 550"/>
          <p:cNvCxnSpPr>
            <a:stCxn id="546" idx="0"/>
          </p:cNvCxnSpPr>
          <p:nvPr/>
        </p:nvCxnSpPr>
        <p:spPr>
          <a:xfrm>
            <a:off x="13563600" y="4343400"/>
            <a:ext cx="304800" cy="56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Trapezoid 551"/>
          <p:cNvSpPr/>
          <p:nvPr/>
        </p:nvSpPr>
        <p:spPr>
          <a:xfrm rot="5400000">
            <a:off x="13258800" y="24384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553" name="Rectangle 552"/>
          <p:cNvSpPr/>
          <p:nvPr/>
        </p:nvSpPr>
        <p:spPr>
          <a:xfrm>
            <a:off x="13411200" y="25146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54" name="Rectangle 553"/>
          <p:cNvSpPr/>
          <p:nvPr/>
        </p:nvSpPr>
        <p:spPr>
          <a:xfrm>
            <a:off x="13411200" y="23622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555" name="Straight Connector 554"/>
          <p:cNvCxnSpPr/>
          <p:nvPr/>
        </p:nvCxnSpPr>
        <p:spPr>
          <a:xfrm flipH="1">
            <a:off x="13106400" y="2362228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7" name="Rectangle 556"/>
          <p:cNvSpPr/>
          <p:nvPr/>
        </p:nvSpPr>
        <p:spPr>
          <a:xfrm>
            <a:off x="12801600" y="2209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</a:p>
        </p:txBody>
      </p:sp>
      <p:cxnSp>
        <p:nvCxnSpPr>
          <p:cNvPr id="558" name="Straight Connector 557"/>
          <p:cNvCxnSpPr/>
          <p:nvPr/>
        </p:nvCxnSpPr>
        <p:spPr>
          <a:xfrm>
            <a:off x="13563600" y="2514600"/>
            <a:ext cx="304800" cy="56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Trapezoid 559"/>
          <p:cNvSpPr/>
          <p:nvPr/>
        </p:nvSpPr>
        <p:spPr>
          <a:xfrm rot="5400000">
            <a:off x="13258800" y="12192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563" name="Rectangle 562"/>
          <p:cNvSpPr/>
          <p:nvPr/>
        </p:nvSpPr>
        <p:spPr>
          <a:xfrm>
            <a:off x="13411200" y="12954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64" name="Rectangle 563"/>
          <p:cNvSpPr/>
          <p:nvPr/>
        </p:nvSpPr>
        <p:spPr>
          <a:xfrm>
            <a:off x="13411200" y="11430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565" name="Straight Connector 564"/>
          <p:cNvCxnSpPr/>
          <p:nvPr/>
        </p:nvCxnSpPr>
        <p:spPr>
          <a:xfrm flipH="1">
            <a:off x="13106400" y="1143028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6" name="Rectangle 565"/>
          <p:cNvSpPr/>
          <p:nvPr/>
        </p:nvSpPr>
        <p:spPr>
          <a:xfrm>
            <a:off x="12801600" y="990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1’b0</a:t>
            </a:r>
          </a:p>
        </p:txBody>
      </p:sp>
      <p:cxnSp>
        <p:nvCxnSpPr>
          <p:cNvPr id="567" name="Straight Connector 566"/>
          <p:cNvCxnSpPr>
            <a:stCxn id="560" idx="0"/>
          </p:cNvCxnSpPr>
          <p:nvPr/>
        </p:nvCxnSpPr>
        <p:spPr>
          <a:xfrm>
            <a:off x="13563600" y="1295400"/>
            <a:ext cx="304800" cy="56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8" name="Pentagon 567"/>
          <p:cNvSpPr/>
          <p:nvPr/>
        </p:nvSpPr>
        <p:spPr>
          <a:xfrm>
            <a:off x="4724400" y="112014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599" name="Straight Connector 598"/>
          <p:cNvCxnSpPr/>
          <p:nvPr/>
        </p:nvCxnSpPr>
        <p:spPr>
          <a:xfrm>
            <a:off x="4953000" y="11277600"/>
            <a:ext cx="853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Straight Connector 600"/>
          <p:cNvCxnSpPr/>
          <p:nvPr/>
        </p:nvCxnSpPr>
        <p:spPr>
          <a:xfrm flipV="1">
            <a:off x="13487400" y="10668000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Straight Connector 603"/>
          <p:cNvCxnSpPr/>
          <p:nvPr/>
        </p:nvCxnSpPr>
        <p:spPr>
          <a:xfrm flipV="1">
            <a:off x="13487400" y="9296400"/>
            <a:ext cx="0" cy="1066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Straight Connector 643"/>
          <p:cNvCxnSpPr/>
          <p:nvPr/>
        </p:nvCxnSpPr>
        <p:spPr>
          <a:xfrm flipV="1">
            <a:off x="13487400" y="5867400"/>
            <a:ext cx="0" cy="3124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Straight Connector 659"/>
          <p:cNvCxnSpPr/>
          <p:nvPr/>
        </p:nvCxnSpPr>
        <p:spPr>
          <a:xfrm flipV="1">
            <a:off x="13487400" y="4495800"/>
            <a:ext cx="0" cy="1066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Straight Connector 660"/>
          <p:cNvCxnSpPr/>
          <p:nvPr/>
        </p:nvCxnSpPr>
        <p:spPr>
          <a:xfrm flipV="1">
            <a:off x="13487400" y="2667000"/>
            <a:ext cx="0" cy="1524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Straight Connector 661"/>
          <p:cNvCxnSpPr/>
          <p:nvPr/>
        </p:nvCxnSpPr>
        <p:spPr>
          <a:xfrm flipH="1" flipV="1">
            <a:off x="14249400" y="2743200"/>
            <a:ext cx="1524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3" name="Rectangle 662"/>
          <p:cNvSpPr/>
          <p:nvPr/>
        </p:nvSpPr>
        <p:spPr>
          <a:xfrm>
            <a:off x="14173200" y="2819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-&gt;INIT</a:t>
            </a:r>
          </a:p>
        </p:txBody>
      </p:sp>
      <p:cxnSp>
        <p:nvCxnSpPr>
          <p:cNvPr id="664" name="Straight Connector 663"/>
          <p:cNvCxnSpPr/>
          <p:nvPr/>
        </p:nvCxnSpPr>
        <p:spPr>
          <a:xfrm flipV="1">
            <a:off x="13487400" y="1447800"/>
            <a:ext cx="0" cy="914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Straight Connector 664"/>
          <p:cNvCxnSpPr/>
          <p:nvPr/>
        </p:nvCxnSpPr>
        <p:spPr>
          <a:xfrm flipV="1">
            <a:off x="5029200" y="112014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8" name="Rectangle 667"/>
          <p:cNvSpPr/>
          <p:nvPr/>
        </p:nvSpPr>
        <p:spPr>
          <a:xfrm>
            <a:off x="5257800" y="11125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CLR</a:t>
            </a:r>
          </a:p>
        </p:txBody>
      </p:sp>
      <p:sp>
        <p:nvSpPr>
          <p:cNvPr id="670" name="Rectangle 669"/>
          <p:cNvSpPr/>
          <p:nvPr/>
        </p:nvSpPr>
        <p:spPr>
          <a:xfrm>
            <a:off x="5029201" y="11125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671" name="Straight Connector 670"/>
          <p:cNvCxnSpPr/>
          <p:nvPr/>
        </p:nvCxnSpPr>
        <p:spPr>
          <a:xfrm flipH="1">
            <a:off x="5562600" y="1905000"/>
            <a:ext cx="9677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Straight Connector 672"/>
          <p:cNvCxnSpPr/>
          <p:nvPr/>
        </p:nvCxnSpPr>
        <p:spPr>
          <a:xfrm flipH="1">
            <a:off x="14173200" y="4343400"/>
            <a:ext cx="10668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" name="Pentagon 674"/>
          <p:cNvSpPr/>
          <p:nvPr/>
        </p:nvSpPr>
        <p:spPr>
          <a:xfrm>
            <a:off x="4724400" y="116586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677" name="Straight Connector 676"/>
          <p:cNvCxnSpPr/>
          <p:nvPr/>
        </p:nvCxnSpPr>
        <p:spPr>
          <a:xfrm flipV="1">
            <a:off x="5029200" y="11658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8" name="Rectangle 677"/>
          <p:cNvSpPr/>
          <p:nvPr/>
        </p:nvSpPr>
        <p:spPr>
          <a:xfrm>
            <a:off x="5029200" y="11582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80" name="Rectangle 679"/>
          <p:cNvSpPr/>
          <p:nvPr/>
        </p:nvSpPr>
        <p:spPr>
          <a:xfrm>
            <a:off x="5257800" y="11582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682" name="Straight Connector 681"/>
          <p:cNvCxnSpPr>
            <a:stCxn id="675" idx="3"/>
          </p:cNvCxnSpPr>
          <p:nvPr/>
        </p:nvCxnSpPr>
        <p:spPr>
          <a:xfrm>
            <a:off x="4953000" y="11734800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3" name="Rectangle 682"/>
          <p:cNvSpPr/>
          <p:nvPr/>
        </p:nvSpPr>
        <p:spPr>
          <a:xfrm>
            <a:off x="6324600" y="11658624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687" name="Straight Connector 686"/>
          <p:cNvCxnSpPr/>
          <p:nvPr/>
        </p:nvCxnSpPr>
        <p:spPr>
          <a:xfrm flipV="1">
            <a:off x="6400801" y="1188717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Straight Connector 689"/>
          <p:cNvCxnSpPr/>
          <p:nvPr/>
        </p:nvCxnSpPr>
        <p:spPr>
          <a:xfrm flipH="1" flipV="1">
            <a:off x="6477001" y="1188717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2" name="Rectangle 691"/>
          <p:cNvSpPr/>
          <p:nvPr/>
        </p:nvSpPr>
        <p:spPr>
          <a:xfrm>
            <a:off x="6400800" y="1165858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693" name="Rectangle 692"/>
          <p:cNvSpPr/>
          <p:nvPr/>
        </p:nvSpPr>
        <p:spPr>
          <a:xfrm>
            <a:off x="5943600" y="11658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</a:p>
        </p:txBody>
      </p:sp>
      <p:sp>
        <p:nvSpPr>
          <p:cNvPr id="694" name="Rectangle 693"/>
          <p:cNvSpPr/>
          <p:nvPr/>
        </p:nvSpPr>
        <p:spPr>
          <a:xfrm>
            <a:off x="6781800" y="11658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high active clock</a:t>
            </a:r>
          </a:p>
        </p:txBody>
      </p:sp>
      <p:sp>
        <p:nvSpPr>
          <p:cNvPr id="695" name="Pentagon 694"/>
          <p:cNvSpPr/>
          <p:nvPr/>
        </p:nvSpPr>
        <p:spPr>
          <a:xfrm>
            <a:off x="4724400" y="12115807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696" name="Straight Connector 695"/>
          <p:cNvCxnSpPr/>
          <p:nvPr/>
        </p:nvCxnSpPr>
        <p:spPr>
          <a:xfrm flipV="1">
            <a:off x="5029200" y="12115807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7" name="Rectangle 696"/>
          <p:cNvSpPr/>
          <p:nvPr/>
        </p:nvSpPr>
        <p:spPr>
          <a:xfrm>
            <a:off x="5029200" y="12039607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98" name="Rectangle 697"/>
          <p:cNvSpPr/>
          <p:nvPr/>
        </p:nvSpPr>
        <p:spPr>
          <a:xfrm>
            <a:off x="5257800" y="12039607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cxnSp>
        <p:nvCxnSpPr>
          <p:cNvPr id="699" name="Straight Connector 698"/>
          <p:cNvCxnSpPr>
            <a:stCxn id="695" idx="3"/>
          </p:cNvCxnSpPr>
          <p:nvPr/>
        </p:nvCxnSpPr>
        <p:spPr>
          <a:xfrm>
            <a:off x="4953000" y="12192007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1" name="Rectangle 700"/>
          <p:cNvSpPr/>
          <p:nvPr/>
        </p:nvSpPr>
        <p:spPr>
          <a:xfrm>
            <a:off x="6324600" y="12115831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703" name="Straight Connector 702"/>
          <p:cNvCxnSpPr/>
          <p:nvPr/>
        </p:nvCxnSpPr>
        <p:spPr>
          <a:xfrm flipV="1">
            <a:off x="6400801" y="1234438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" name="Straight Connector 705"/>
          <p:cNvCxnSpPr/>
          <p:nvPr/>
        </p:nvCxnSpPr>
        <p:spPr>
          <a:xfrm flipH="1" flipV="1">
            <a:off x="6477001" y="1234438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7" name="Rectangle 706"/>
          <p:cNvSpPr/>
          <p:nvPr/>
        </p:nvSpPr>
        <p:spPr>
          <a:xfrm>
            <a:off x="6400800" y="12115787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709" name="Rectangle 708"/>
          <p:cNvSpPr/>
          <p:nvPr/>
        </p:nvSpPr>
        <p:spPr>
          <a:xfrm>
            <a:off x="5943600" y="12115807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</a:p>
        </p:txBody>
      </p:sp>
      <p:sp>
        <p:nvSpPr>
          <p:cNvPr id="710" name="Rectangle 709"/>
          <p:cNvSpPr/>
          <p:nvPr/>
        </p:nvSpPr>
        <p:spPr>
          <a:xfrm>
            <a:off x="6781800" y="12115807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low active asynchronous reset</a:t>
            </a:r>
          </a:p>
        </p:txBody>
      </p:sp>
      <p:cxnSp>
        <p:nvCxnSpPr>
          <p:cNvPr id="471" name="Straight Connector 470"/>
          <p:cNvCxnSpPr/>
          <p:nvPr/>
        </p:nvCxnSpPr>
        <p:spPr>
          <a:xfrm>
            <a:off x="7772400" y="10820400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Rectangle 480"/>
          <p:cNvSpPr/>
          <p:nvPr/>
        </p:nvSpPr>
        <p:spPr>
          <a:xfrm>
            <a:off x="5562600" y="10210800"/>
            <a:ext cx="914400" cy="4572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lfsr32x2</a:t>
            </a:r>
          </a:p>
        </p:txBody>
      </p:sp>
      <p:sp>
        <p:nvSpPr>
          <p:cNvPr id="486" name="Rectangle 485"/>
          <p:cNvSpPr/>
          <p:nvPr/>
        </p:nvSpPr>
        <p:spPr>
          <a:xfrm>
            <a:off x="5562600" y="10439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489" name="Rectangle 488"/>
          <p:cNvSpPr/>
          <p:nvPr/>
        </p:nvSpPr>
        <p:spPr>
          <a:xfrm>
            <a:off x="6019800" y="10439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cxnSp>
        <p:nvCxnSpPr>
          <p:cNvPr id="491" name="Straight Connector 490"/>
          <p:cNvCxnSpPr/>
          <p:nvPr/>
        </p:nvCxnSpPr>
        <p:spPr>
          <a:xfrm flipV="1">
            <a:off x="5257800" y="10515600"/>
            <a:ext cx="0" cy="533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/>
          <p:cNvCxnSpPr/>
          <p:nvPr/>
        </p:nvCxnSpPr>
        <p:spPr>
          <a:xfrm flipV="1">
            <a:off x="6553200" y="104394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Rectangle 492"/>
          <p:cNvSpPr/>
          <p:nvPr/>
        </p:nvSpPr>
        <p:spPr>
          <a:xfrm>
            <a:off x="6553201" y="10363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</p:txBody>
      </p:sp>
      <p:sp>
        <p:nvSpPr>
          <p:cNvPr id="495" name="Rectangle 494"/>
          <p:cNvSpPr/>
          <p:nvPr/>
        </p:nvSpPr>
        <p:spPr>
          <a:xfrm>
            <a:off x="6781800" y="10363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test_data_inc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8" name="Rectangle 437"/>
          <p:cNvSpPr/>
          <p:nvPr/>
        </p:nvSpPr>
        <p:spPr>
          <a:xfrm>
            <a:off x="5562600" y="10058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i_lfsr32x2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94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10514</TotalTime>
  <Words>159</Words>
  <Application>Microsoft Office PowerPoint</Application>
  <PresentationFormat>Custom</PresentationFormat>
  <Paragraphs>132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>ams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Takuya Yamauchi</dc:creator>
  <cp:lastModifiedBy>Takuya Yamauchi</cp:lastModifiedBy>
  <cp:revision>723</cp:revision>
  <cp:lastPrinted>2015-08-18T05:01:17Z</cp:lastPrinted>
  <dcterms:created xsi:type="dcterms:W3CDTF">2015-02-20T08:15:49Z</dcterms:created>
  <dcterms:modified xsi:type="dcterms:W3CDTF">2017-10-12T10:37:12Z</dcterms:modified>
</cp:coreProperties>
</file>