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3" r:id="rId1"/>
  </p:sldMasterIdLst>
  <p:notesMasterIdLst>
    <p:notesMasterId r:id="rId3"/>
  </p:notesMasterIdLst>
  <p:sldIdLst>
    <p:sldId id="262" r:id="rId2"/>
  </p:sldIdLst>
  <p:sldSz cx="21945600" cy="15544800"/>
  <p:notesSz cx="6797675" cy="9926638"/>
  <p:defaultTextStyle>
    <a:defPPr>
      <a:defRPr lang="en-US"/>
    </a:defPPr>
    <a:lvl1pPr marL="0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1pPr>
    <a:lvl2pPr marL="2688680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2pPr>
    <a:lvl3pPr marL="5377367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3pPr>
    <a:lvl4pPr marL="8066051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4pPr>
    <a:lvl5pPr marL="10754719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5pPr>
    <a:lvl6pPr marL="13443412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6pPr>
    <a:lvl7pPr marL="16132092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7pPr>
    <a:lvl8pPr marL="18820776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8pPr>
    <a:lvl9pPr marL="21509451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72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5050" y="1241425"/>
            <a:ext cx="47275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1pPr>
    <a:lvl2pPr marL="2688680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2pPr>
    <a:lvl3pPr marL="5377367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3pPr>
    <a:lvl4pPr marL="8066051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4pPr>
    <a:lvl5pPr marL="10754719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5pPr>
    <a:lvl6pPr marL="13443412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6pPr>
    <a:lvl7pPr marL="16132092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7pPr>
    <a:lvl8pPr marL="18820776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8pPr>
    <a:lvl9pPr marL="21509451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5050" y="1241425"/>
            <a:ext cx="47275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544023"/>
            <a:ext cx="1865376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164619"/>
            <a:ext cx="164592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27617"/>
            <a:ext cx="4732020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27617"/>
            <a:ext cx="13921740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875409"/>
            <a:ext cx="1892808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0402786"/>
            <a:ext cx="1892808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/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138083"/>
            <a:ext cx="932688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138083"/>
            <a:ext cx="932688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27620"/>
            <a:ext cx="1892808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810636"/>
            <a:ext cx="9284016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678170"/>
            <a:ext cx="9284016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810636"/>
            <a:ext cx="9329738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678170"/>
            <a:ext cx="9329738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36320"/>
            <a:ext cx="7078027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238167"/>
            <a:ext cx="1110996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663440"/>
            <a:ext cx="7078027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36320"/>
            <a:ext cx="7078027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238167"/>
            <a:ext cx="1110996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663440"/>
            <a:ext cx="7078027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27620"/>
            <a:ext cx="1892808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138083"/>
            <a:ext cx="1892808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4407730"/>
            <a:ext cx="49377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4407730"/>
            <a:ext cx="74066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4407730"/>
            <a:ext cx="49377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457200" y="2286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848600" y="3810000"/>
            <a:ext cx="1447800" cy="2819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pll_drp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48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8486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8486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7848600" y="640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78486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78486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8486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SRDY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8839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839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8392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8392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8392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88392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88392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88392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8392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1125200" y="2362200"/>
            <a:ext cx="1752600" cy="6019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PLL_ADV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1125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1125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24206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11252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11252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11252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11252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11252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11252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1" name="Straight Connector 220"/>
          <p:cNvCxnSpPr>
            <a:stCxn id="210" idx="1"/>
            <a:endCxn id="194" idx="3"/>
          </p:cNvCxnSpPr>
          <p:nvPr/>
        </p:nvCxnSpPr>
        <p:spPr>
          <a:xfrm flipH="1">
            <a:off x="9296400" y="4267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94488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94488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24" name="Straight Connector 223"/>
          <p:cNvCxnSpPr>
            <a:stCxn id="211" idx="1"/>
            <a:endCxn id="198" idx="3"/>
          </p:cNvCxnSpPr>
          <p:nvPr/>
        </p:nvCxnSpPr>
        <p:spPr>
          <a:xfrm flipH="1">
            <a:off x="9296400" y="4495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94488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94488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12954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29540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5" name="Straight Connector 234"/>
          <p:cNvCxnSpPr>
            <a:stCxn id="200" idx="3"/>
            <a:endCxn id="213" idx="1"/>
          </p:cNvCxnSpPr>
          <p:nvPr/>
        </p:nvCxnSpPr>
        <p:spPr>
          <a:xfrm>
            <a:off x="9296400" y="4953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9448800" y="487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9448800" y="480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9" name="Straight Connector 238"/>
          <p:cNvCxnSpPr>
            <a:stCxn id="201" idx="3"/>
            <a:endCxn id="214" idx="1"/>
          </p:cNvCxnSpPr>
          <p:nvPr/>
        </p:nvCxnSpPr>
        <p:spPr>
          <a:xfrm>
            <a:off x="9296400" y="5181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94488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9448800" y="502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2" name="Straight Connector 241"/>
          <p:cNvCxnSpPr>
            <a:stCxn id="202" idx="3"/>
            <a:endCxn id="216" idx="1"/>
          </p:cNvCxnSpPr>
          <p:nvPr/>
        </p:nvCxnSpPr>
        <p:spPr>
          <a:xfrm>
            <a:off x="9296400" y="5410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9448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9448800" y="525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5" name="Straight Connector 244"/>
          <p:cNvCxnSpPr>
            <a:stCxn id="203" idx="3"/>
            <a:endCxn id="217" idx="1"/>
          </p:cNvCxnSpPr>
          <p:nvPr/>
        </p:nvCxnSpPr>
        <p:spPr>
          <a:xfrm>
            <a:off x="9296400" y="5638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9448800" y="556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9448800" y="548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H="1" flipV="1">
            <a:off x="11125200" y="586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11252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04" idx="3"/>
          </p:cNvCxnSpPr>
          <p:nvPr/>
        </p:nvCxnSpPr>
        <p:spPr>
          <a:xfrm>
            <a:off x="9296400" y="5943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05" idx="3"/>
            <a:endCxn id="220" idx="1"/>
          </p:cNvCxnSpPr>
          <p:nvPr/>
        </p:nvCxnSpPr>
        <p:spPr>
          <a:xfrm>
            <a:off x="9296400" y="6172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4488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94488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9448800" y="6096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9448800" y="601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1125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CLKIN1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 flipV="1">
            <a:off x="111252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11252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11252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CLKIN2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 flipV="1">
            <a:off x="111252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1125200" y="662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1125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CLKFBIN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 flipV="1">
            <a:off x="111252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1125200" y="800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11252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CLKINSEL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10820400" y="6629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0515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24206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CLKOUT0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12420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CLKOUT1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2420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CLKOUT2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2420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CLKOUT3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24206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CLKOUT4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24206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CLKOUT5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0820400" y="685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05156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1125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CLKFBOUT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24206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124206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24206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CLKOUTDCM2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2420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CLKOUTDCM3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24206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CLKOUTDCM4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2420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24206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CLKFBDCM</a:t>
            </a:r>
          </a:p>
        </p:txBody>
      </p:sp>
      <p:cxnSp>
        <p:nvCxnSpPr>
          <p:cNvPr id="319" name="Straight Connector 318"/>
          <p:cNvCxnSpPr/>
          <p:nvPr/>
        </p:nvCxnSpPr>
        <p:spPr>
          <a:xfrm>
            <a:off x="12877800" y="8229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2877800" y="4724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132588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2588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2877800" y="4953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3258800" y="487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258800" y="487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877800" y="5181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32588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32588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2877800" y="5410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3258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3258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2877800" y="5638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13258800" y="556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3258800" y="556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2877800" y="5867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32588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32588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10515600" y="8229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2877800" y="6096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32588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32588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2877800" y="6324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32588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32588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2877800" y="6553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3258800" y="647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3258800" y="647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12877800" y="6781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132588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32588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2877800" y="7010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3258800" y="693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3258800" y="693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2877800" y="7239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32588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32588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111252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</a:p>
        </p:txBody>
      </p:sp>
      <p:cxnSp>
        <p:nvCxnSpPr>
          <p:cNvPr id="358" name="Straight Connector 357"/>
          <p:cNvCxnSpPr/>
          <p:nvPr/>
        </p:nvCxnSpPr>
        <p:spPr>
          <a:xfrm>
            <a:off x="10820400" y="7086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0515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388" name="Straight Connector 387"/>
          <p:cNvCxnSpPr>
            <a:stCxn id="218" idx="3"/>
            <a:endCxn id="159" idx="1"/>
          </p:cNvCxnSpPr>
          <p:nvPr/>
        </p:nvCxnSpPr>
        <p:spPr>
          <a:xfrm>
            <a:off x="609600" y="4419600"/>
            <a:ext cx="723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>
            <a:stCxn id="226" idx="3"/>
            <a:endCxn id="161" idx="1"/>
          </p:cNvCxnSpPr>
          <p:nvPr/>
        </p:nvCxnSpPr>
        <p:spPr>
          <a:xfrm>
            <a:off x="609600" y="5410200"/>
            <a:ext cx="723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0515600" y="8001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0515600" y="8001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entagon 217"/>
          <p:cNvSpPr/>
          <p:nvPr/>
        </p:nvSpPr>
        <p:spPr>
          <a:xfrm>
            <a:off x="381000" y="434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226" name="Pentagon 225"/>
          <p:cNvSpPr/>
          <p:nvPr/>
        </p:nvSpPr>
        <p:spPr>
          <a:xfrm>
            <a:off x="381000" y="533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685800" y="434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85800" y="426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685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85800" y="525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990600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990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698" name="Pentagon 697"/>
          <p:cNvSpPr/>
          <p:nvPr/>
        </p:nvSpPr>
        <p:spPr>
          <a:xfrm>
            <a:off x="21488400" y="251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9" name="Straight Connector 698"/>
          <p:cNvCxnSpPr/>
          <p:nvPr/>
        </p:nvCxnSpPr>
        <p:spPr>
          <a:xfrm flipV="1">
            <a:off x="212598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/>
          <p:cNvSpPr/>
          <p:nvPr/>
        </p:nvSpPr>
        <p:spPr>
          <a:xfrm>
            <a:off x="212598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01" name="Straight Connector 700"/>
          <p:cNvCxnSpPr>
            <a:stCxn id="212" idx="3"/>
            <a:endCxn id="698" idx="1"/>
          </p:cNvCxnSpPr>
          <p:nvPr/>
        </p:nvCxnSpPr>
        <p:spPr>
          <a:xfrm>
            <a:off x="12877800" y="2590800"/>
            <a:ext cx="861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196596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PLL_LOCK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2819400" y="899161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8" name="Straight Connector 707"/>
          <p:cNvCxnSpPr/>
          <p:nvPr/>
        </p:nvCxnSpPr>
        <p:spPr>
          <a:xfrm flipV="1">
            <a:off x="2895601" y="9220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 flipH="1" flipV="1">
            <a:off x="2971801" y="9220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1447800" y="899160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11" name="Straight Connector 710"/>
          <p:cNvCxnSpPr/>
          <p:nvPr/>
        </p:nvCxnSpPr>
        <p:spPr>
          <a:xfrm flipV="1">
            <a:off x="1524001" y="9220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H="1" flipV="1">
            <a:off x="1600201" y="9220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1752600" y="9067777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tangle 714"/>
          <p:cNvSpPr/>
          <p:nvPr/>
        </p:nvSpPr>
        <p:spPr>
          <a:xfrm>
            <a:off x="2057400" y="8915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rstx_d1</a:t>
            </a:r>
          </a:p>
        </p:txBody>
      </p:sp>
      <p:cxnSp>
        <p:nvCxnSpPr>
          <p:cNvPr id="716" name="Straight Connector 715"/>
          <p:cNvCxnSpPr>
            <a:endCxn id="710" idx="2"/>
          </p:cNvCxnSpPr>
          <p:nvPr/>
        </p:nvCxnSpPr>
        <p:spPr>
          <a:xfrm flipV="1">
            <a:off x="1600200" y="9296398"/>
            <a:ext cx="0" cy="990603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07" idx="2"/>
          </p:cNvCxnSpPr>
          <p:nvPr/>
        </p:nvCxnSpPr>
        <p:spPr>
          <a:xfrm flipV="1">
            <a:off x="2971800" y="9296406"/>
            <a:ext cx="0" cy="990594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stCxn id="719" idx="3"/>
          </p:cNvCxnSpPr>
          <p:nvPr/>
        </p:nvCxnSpPr>
        <p:spPr>
          <a:xfrm>
            <a:off x="609600" y="10287000"/>
            <a:ext cx="693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Pentagon 718"/>
          <p:cNvSpPr/>
          <p:nvPr/>
        </p:nvSpPr>
        <p:spPr>
          <a:xfrm>
            <a:off x="381000" y="10210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685800" y="1021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Rectangle 720"/>
          <p:cNvSpPr/>
          <p:nvPr/>
        </p:nvSpPr>
        <p:spPr>
          <a:xfrm>
            <a:off x="685800" y="1013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2" name="Rectangle 721"/>
          <p:cNvSpPr/>
          <p:nvPr/>
        </p:nvSpPr>
        <p:spPr>
          <a:xfrm>
            <a:off x="914400" y="1013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23" name="Straight Connector 722"/>
          <p:cNvCxnSpPr>
            <a:endCxn id="613" idx="1"/>
          </p:cNvCxnSpPr>
          <p:nvPr/>
        </p:nvCxnSpPr>
        <p:spPr>
          <a:xfrm>
            <a:off x="14097000" y="10744198"/>
            <a:ext cx="7391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1828800" y="8991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/>
          <p:cNvSpPr/>
          <p:nvPr/>
        </p:nvSpPr>
        <p:spPr>
          <a:xfrm>
            <a:off x="1828800" y="8915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30" name="Rectangle 729"/>
          <p:cNvSpPr/>
          <p:nvPr/>
        </p:nvSpPr>
        <p:spPr>
          <a:xfrm>
            <a:off x="6096000" y="8915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31" name="Straight Connector 730"/>
          <p:cNvCxnSpPr>
            <a:endCxn id="595" idx="1"/>
          </p:cNvCxnSpPr>
          <p:nvPr/>
        </p:nvCxnSpPr>
        <p:spPr>
          <a:xfrm flipV="1">
            <a:off x="5791200" y="9067800"/>
            <a:ext cx="156972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tangle 731"/>
          <p:cNvSpPr/>
          <p:nvPr/>
        </p:nvSpPr>
        <p:spPr>
          <a:xfrm>
            <a:off x="18059400" y="98298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8135601" y="10058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flipH="1" flipV="1">
            <a:off x="18211801" y="10058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8135600" y="9829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36" name="Rectangle 735"/>
          <p:cNvSpPr/>
          <p:nvPr/>
        </p:nvSpPr>
        <p:spPr>
          <a:xfrm>
            <a:off x="16687800" y="982982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16764001" y="10058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H="1" flipV="1">
            <a:off x="16840201" y="10058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6764000" y="9829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40" name="Straight Connector 739"/>
          <p:cNvCxnSpPr/>
          <p:nvPr/>
        </p:nvCxnSpPr>
        <p:spPr>
          <a:xfrm>
            <a:off x="16992600" y="9905998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14859000" y="9905998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ectangle 741"/>
          <p:cNvSpPr/>
          <p:nvPr/>
        </p:nvSpPr>
        <p:spPr>
          <a:xfrm>
            <a:off x="17297400" y="9753598"/>
            <a:ext cx="762000" cy="15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rstxs_p1</a:t>
            </a:r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7068800" y="9829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7068800" y="9753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19659600" y="97535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746" name="Straight Connector 745"/>
          <p:cNvCxnSpPr>
            <a:endCxn id="771" idx="0"/>
          </p:cNvCxnSpPr>
          <p:nvPr/>
        </p:nvCxnSpPr>
        <p:spPr>
          <a:xfrm>
            <a:off x="16840200" y="90677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flipV="1">
            <a:off x="16840200" y="10134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 flipV="1">
            <a:off x="18211800" y="10134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18440400" y="9829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Rectangle 750"/>
          <p:cNvSpPr/>
          <p:nvPr/>
        </p:nvSpPr>
        <p:spPr>
          <a:xfrm>
            <a:off x="18440400" y="9753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52" name="Straight Connector 751"/>
          <p:cNvCxnSpPr/>
          <p:nvPr/>
        </p:nvCxnSpPr>
        <p:spPr>
          <a:xfrm flipV="1">
            <a:off x="19278600" y="8001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flipV="1">
            <a:off x="5867400" y="8991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5867400" y="8915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29540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29540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8" name="Straight Connector 767"/>
          <p:cNvCxnSpPr/>
          <p:nvPr/>
        </p:nvCxnSpPr>
        <p:spPr>
          <a:xfrm flipV="1">
            <a:off x="6934200" y="60960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7543800" y="6096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Oval 769"/>
          <p:cNvSpPr/>
          <p:nvPr/>
        </p:nvSpPr>
        <p:spPr>
          <a:xfrm>
            <a:off x="18135600" y="9677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16764000" y="9677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6" name="Straight Connector 775"/>
          <p:cNvCxnSpPr/>
          <p:nvPr/>
        </p:nvCxnSpPr>
        <p:spPr>
          <a:xfrm>
            <a:off x="1143000" y="90677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Rectangle 776"/>
          <p:cNvSpPr/>
          <p:nvPr/>
        </p:nvSpPr>
        <p:spPr>
          <a:xfrm>
            <a:off x="838200" y="8915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78" name="Isosceles Triangle 777"/>
          <p:cNvSpPr/>
          <p:nvPr/>
        </p:nvSpPr>
        <p:spPr>
          <a:xfrm rot="5400000">
            <a:off x="7162800" y="6019800"/>
            <a:ext cx="3048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7391400" y="6019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19964400" y="830581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2" name="Straight Connector 781"/>
          <p:cNvCxnSpPr/>
          <p:nvPr/>
        </p:nvCxnSpPr>
        <p:spPr>
          <a:xfrm flipV="1">
            <a:off x="20040601" y="8534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 flipV="1">
            <a:off x="20116801" y="8534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Rectangle 783"/>
          <p:cNvSpPr/>
          <p:nvPr/>
        </p:nvSpPr>
        <p:spPr>
          <a:xfrm>
            <a:off x="20040600" y="8305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5" name="Rectangle 784"/>
          <p:cNvSpPr/>
          <p:nvPr/>
        </p:nvSpPr>
        <p:spPr>
          <a:xfrm>
            <a:off x="196596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203454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787" name="Rectangle 786"/>
          <p:cNvSpPr/>
          <p:nvPr/>
        </p:nvSpPr>
        <p:spPr>
          <a:xfrm>
            <a:off x="17526000" y="830583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8" name="Straight Connector 787"/>
          <p:cNvCxnSpPr/>
          <p:nvPr/>
        </p:nvCxnSpPr>
        <p:spPr>
          <a:xfrm flipV="1">
            <a:off x="17602201" y="8534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flipH="1" flipV="1">
            <a:off x="17678401" y="8534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17602200" y="8305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17145000" y="8305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17983200" y="8305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cxnSp>
        <p:nvCxnSpPr>
          <p:cNvPr id="798" name="Straight Connector 797"/>
          <p:cNvCxnSpPr/>
          <p:nvPr/>
        </p:nvCxnSpPr>
        <p:spPr>
          <a:xfrm>
            <a:off x="14859000" y="2590800"/>
            <a:ext cx="0" cy="937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4097000" y="8229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>
            <a:endCxn id="778" idx="3"/>
          </p:cNvCxnSpPr>
          <p:nvPr/>
        </p:nvCxnSpPr>
        <p:spPr>
          <a:xfrm>
            <a:off x="6934200" y="6096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7543800" y="64770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Rounded Rectangle 819"/>
          <p:cNvSpPr/>
          <p:nvPr/>
        </p:nvSpPr>
        <p:spPr>
          <a:xfrm>
            <a:off x="15087600" y="2971800"/>
            <a:ext cx="5181600" cy="50292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1" name="Straight Connector 820"/>
          <p:cNvCxnSpPr>
            <a:endCxn id="1088" idx="1"/>
          </p:cNvCxnSpPr>
          <p:nvPr/>
        </p:nvCxnSpPr>
        <p:spPr>
          <a:xfrm flipV="1">
            <a:off x="18364200" y="9906000"/>
            <a:ext cx="3124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Rectangle 842"/>
          <p:cNvSpPr/>
          <p:nvPr/>
        </p:nvSpPr>
        <p:spPr>
          <a:xfrm>
            <a:off x="102870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844" name="Rectangle 843"/>
          <p:cNvSpPr/>
          <p:nvPr/>
        </p:nvSpPr>
        <p:spPr>
          <a:xfrm>
            <a:off x="102870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02870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102870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847" name="Rectangle 846"/>
          <p:cNvSpPr/>
          <p:nvPr/>
        </p:nvSpPr>
        <p:spPr>
          <a:xfrm>
            <a:off x="102870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02870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849" name="Rectangle 848"/>
          <p:cNvSpPr/>
          <p:nvPr/>
        </p:nvSpPr>
        <p:spPr>
          <a:xfrm>
            <a:off x="102870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102870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2" name="Straight Connector 851"/>
          <p:cNvCxnSpPr/>
          <p:nvPr/>
        </p:nvCxnSpPr>
        <p:spPr>
          <a:xfrm flipH="1">
            <a:off x="7543800" y="571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7467600" y="563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flipH="1" flipV="1">
            <a:off x="7467600" y="563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>
            <a:off x="75438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7543800" y="7696200"/>
            <a:ext cx="3581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Pentagon 594"/>
          <p:cNvSpPr/>
          <p:nvPr/>
        </p:nvSpPr>
        <p:spPr>
          <a:xfrm>
            <a:off x="21488400" y="899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6" name="Straight Connector 595"/>
          <p:cNvCxnSpPr/>
          <p:nvPr/>
        </p:nvCxnSpPr>
        <p:spPr>
          <a:xfrm flipV="1">
            <a:off x="21259800" y="899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>
            <a:off x="21259800" y="891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196596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599" name="Straight Connector 598"/>
          <p:cNvCxnSpPr>
            <a:endCxn id="770" idx="0"/>
          </p:cNvCxnSpPr>
          <p:nvPr/>
        </p:nvCxnSpPr>
        <p:spPr>
          <a:xfrm>
            <a:off x="18211800" y="9067800"/>
            <a:ext cx="0" cy="60959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Rectangle 613"/>
          <p:cNvSpPr/>
          <p:nvPr/>
        </p:nvSpPr>
        <p:spPr>
          <a:xfrm>
            <a:off x="78486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i_pll_drp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11125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i_pll_adv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10515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 flipV="1">
            <a:off x="108966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08966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13335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912" name="Rectangle 911"/>
          <p:cNvSpPr/>
          <p:nvPr/>
        </p:nvSpPr>
        <p:spPr>
          <a:xfrm>
            <a:off x="16535400" y="33528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16611601" y="358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H="1" flipV="1">
            <a:off x="16687801" y="358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Rectangle 914"/>
          <p:cNvSpPr/>
          <p:nvPr/>
        </p:nvSpPr>
        <p:spPr>
          <a:xfrm>
            <a:off x="16611600" y="3352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6" name="Rectangle 915"/>
          <p:cNvSpPr/>
          <p:nvPr/>
        </p:nvSpPr>
        <p:spPr>
          <a:xfrm>
            <a:off x="16535400" y="434342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/>
          <p:nvPr/>
        </p:nvCxnSpPr>
        <p:spPr>
          <a:xfrm flipV="1">
            <a:off x="16611601" y="4571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H="1" flipV="1">
            <a:off x="16687801" y="4571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6611600" y="434338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7449800" y="36576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1" name="Straight Connector 920"/>
          <p:cNvCxnSpPr/>
          <p:nvPr/>
        </p:nvCxnSpPr>
        <p:spPr>
          <a:xfrm flipV="1">
            <a:off x="17526000" y="3886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 flipH="1" flipV="1">
            <a:off x="17602200" y="3886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17526000" y="3657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24" name="Straight Connector 923"/>
          <p:cNvCxnSpPr/>
          <p:nvPr/>
        </p:nvCxnSpPr>
        <p:spPr>
          <a:xfrm>
            <a:off x="17145000" y="342896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15621000" y="37337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Flowchart: Delay 925"/>
          <p:cNvSpPr/>
          <p:nvPr/>
        </p:nvSpPr>
        <p:spPr>
          <a:xfrm>
            <a:off x="18669000" y="33527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27" name="Oval 926"/>
          <p:cNvSpPr/>
          <p:nvPr/>
        </p:nvSpPr>
        <p:spPr>
          <a:xfrm>
            <a:off x="18516600" y="35051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8" name="Straight Connector 927"/>
          <p:cNvCxnSpPr/>
          <p:nvPr/>
        </p:nvCxnSpPr>
        <p:spPr>
          <a:xfrm flipV="1">
            <a:off x="17754600" y="37337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>
            <a:endCxn id="927" idx="2"/>
          </p:cNvCxnSpPr>
          <p:nvPr/>
        </p:nvCxnSpPr>
        <p:spPr>
          <a:xfrm>
            <a:off x="18364200" y="35813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V="1">
            <a:off x="18364200" y="35813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 flipV="1">
            <a:off x="17830800" y="36575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/>
          <p:cNvSpPr/>
          <p:nvPr/>
        </p:nvSpPr>
        <p:spPr>
          <a:xfrm>
            <a:off x="17830800" y="35813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33" name="Straight Connector 932"/>
          <p:cNvCxnSpPr/>
          <p:nvPr/>
        </p:nvCxnSpPr>
        <p:spPr>
          <a:xfrm>
            <a:off x="16840200" y="3428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18973800" y="3505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19126200" y="3505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16230600" y="44196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Isosceles Triangle 936"/>
          <p:cNvSpPr/>
          <p:nvPr/>
        </p:nvSpPr>
        <p:spPr>
          <a:xfrm rot="5400000">
            <a:off x="15773400" y="3276592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6078200" y="3352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Straight Connector 938"/>
          <p:cNvCxnSpPr/>
          <p:nvPr/>
        </p:nvCxnSpPr>
        <p:spPr>
          <a:xfrm>
            <a:off x="15621000" y="3428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5621000" y="3428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938" idx="6"/>
          </p:cNvCxnSpPr>
          <p:nvPr/>
        </p:nvCxnSpPr>
        <p:spPr>
          <a:xfrm>
            <a:off x="16230600" y="3428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/>
          <p:nvPr/>
        </p:nvCxnSpPr>
        <p:spPr>
          <a:xfrm>
            <a:off x="15621000" y="434339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>
            <a:off x="15621000" y="41147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>
            <a:off x="16840200" y="441962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Rectangle 944"/>
          <p:cNvSpPr/>
          <p:nvPr/>
        </p:nvSpPr>
        <p:spPr>
          <a:xfrm>
            <a:off x="17449800" y="464823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46" name="Straight Connector 945"/>
          <p:cNvCxnSpPr/>
          <p:nvPr/>
        </p:nvCxnSpPr>
        <p:spPr>
          <a:xfrm flipV="1">
            <a:off x="17526001" y="4876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 flipH="1" flipV="1">
            <a:off x="17602201" y="4876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Rectangle 947"/>
          <p:cNvSpPr/>
          <p:nvPr/>
        </p:nvSpPr>
        <p:spPr>
          <a:xfrm>
            <a:off x="17526000" y="4648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49" name="Straight Connector 948"/>
          <p:cNvCxnSpPr/>
          <p:nvPr/>
        </p:nvCxnSpPr>
        <p:spPr>
          <a:xfrm>
            <a:off x="15621000" y="4724427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Flowchart: Delay 949"/>
          <p:cNvSpPr/>
          <p:nvPr/>
        </p:nvSpPr>
        <p:spPr>
          <a:xfrm>
            <a:off x="18669000" y="43433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51" name="Oval 950"/>
          <p:cNvSpPr/>
          <p:nvPr/>
        </p:nvSpPr>
        <p:spPr>
          <a:xfrm>
            <a:off x="18516600" y="4495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2" name="Straight Connector 951"/>
          <p:cNvCxnSpPr/>
          <p:nvPr/>
        </p:nvCxnSpPr>
        <p:spPr>
          <a:xfrm flipV="1">
            <a:off x="17754600" y="4724420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endCxn id="951" idx="2"/>
          </p:cNvCxnSpPr>
          <p:nvPr/>
        </p:nvCxnSpPr>
        <p:spPr>
          <a:xfrm>
            <a:off x="18364200" y="4571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18364200" y="4571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7830800" y="464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Rectangle 955"/>
          <p:cNvSpPr/>
          <p:nvPr/>
        </p:nvSpPr>
        <p:spPr>
          <a:xfrm>
            <a:off x="17830800" y="4571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7" name="Straight Connector 956"/>
          <p:cNvCxnSpPr/>
          <p:nvPr/>
        </p:nvCxnSpPr>
        <p:spPr>
          <a:xfrm>
            <a:off x="18973800" y="449582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V="1">
            <a:off x="15621000" y="449582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 flipH="1">
            <a:off x="15621000" y="41147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 flipV="1">
            <a:off x="16916400" y="3352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Rectangle 961"/>
          <p:cNvSpPr/>
          <p:nvPr/>
        </p:nvSpPr>
        <p:spPr>
          <a:xfrm>
            <a:off x="16916400" y="3276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63" name="Rectangle 962"/>
          <p:cNvSpPr/>
          <p:nvPr/>
        </p:nvSpPr>
        <p:spPr>
          <a:xfrm>
            <a:off x="17373600" y="3276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</a:p>
        </p:txBody>
      </p:sp>
      <p:sp>
        <p:nvSpPr>
          <p:cNvPr id="964" name="Rectangle 963"/>
          <p:cNvSpPr/>
          <p:nvPr/>
        </p:nvSpPr>
        <p:spPr>
          <a:xfrm>
            <a:off x="17983200" y="3733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div2_d1</a:t>
            </a:r>
          </a:p>
        </p:txBody>
      </p:sp>
      <p:sp>
        <p:nvSpPr>
          <p:cNvPr id="965" name="Rectangle 964"/>
          <p:cNvSpPr/>
          <p:nvPr/>
        </p:nvSpPr>
        <p:spPr>
          <a:xfrm>
            <a:off x="17373600" y="42672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</a:t>
            </a:r>
          </a:p>
        </p:txBody>
      </p:sp>
      <p:sp>
        <p:nvSpPr>
          <p:cNvPr id="966" name="Rectangle 965"/>
          <p:cNvSpPr/>
          <p:nvPr/>
        </p:nvSpPr>
        <p:spPr>
          <a:xfrm>
            <a:off x="17983200" y="47244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div4_d1</a:t>
            </a:r>
          </a:p>
        </p:txBody>
      </p:sp>
      <p:sp>
        <p:nvSpPr>
          <p:cNvPr id="967" name="Moon 966"/>
          <p:cNvSpPr/>
          <p:nvPr/>
        </p:nvSpPr>
        <p:spPr>
          <a:xfrm rot="10800000">
            <a:off x="15925800" y="4267219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68" name="Arc 967"/>
          <p:cNvSpPr/>
          <p:nvPr/>
        </p:nvSpPr>
        <p:spPr>
          <a:xfrm>
            <a:off x="15773400" y="4267219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9" name="Straight Connector 968"/>
          <p:cNvCxnSpPr/>
          <p:nvPr/>
        </p:nvCxnSpPr>
        <p:spPr>
          <a:xfrm>
            <a:off x="15621000" y="44958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17145000" y="441962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 flipV="1">
            <a:off x="16916400" y="434342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Rectangle 971"/>
          <p:cNvSpPr/>
          <p:nvPr/>
        </p:nvSpPr>
        <p:spPr>
          <a:xfrm>
            <a:off x="16916400" y="426722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73" name="Rectangle 972"/>
          <p:cNvSpPr/>
          <p:nvPr/>
        </p:nvSpPr>
        <p:spPr>
          <a:xfrm>
            <a:off x="16535400" y="533399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74" name="Straight Connector 973"/>
          <p:cNvCxnSpPr/>
          <p:nvPr/>
        </p:nvCxnSpPr>
        <p:spPr>
          <a:xfrm flipV="1">
            <a:off x="16611601" y="5562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 flipH="1" flipV="1">
            <a:off x="16687801" y="5562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Rectangle 975"/>
          <p:cNvSpPr/>
          <p:nvPr/>
        </p:nvSpPr>
        <p:spPr>
          <a:xfrm>
            <a:off x="16611600" y="533395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77" name="Straight Connector 976"/>
          <p:cNvCxnSpPr/>
          <p:nvPr/>
        </p:nvCxnSpPr>
        <p:spPr>
          <a:xfrm>
            <a:off x="16230600" y="54101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 flipV="1">
            <a:off x="15621000" y="5333987"/>
            <a:ext cx="3048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16840200" y="5410185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Rectangle 980"/>
          <p:cNvSpPr/>
          <p:nvPr/>
        </p:nvSpPr>
        <p:spPr>
          <a:xfrm>
            <a:off x="17449800" y="56388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82" name="Straight Connector 981"/>
          <p:cNvCxnSpPr/>
          <p:nvPr/>
        </p:nvCxnSpPr>
        <p:spPr>
          <a:xfrm flipV="1">
            <a:off x="17526001" y="5867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 flipV="1">
            <a:off x="17602201" y="5867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17526000" y="5638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85" name="Straight Connector 984"/>
          <p:cNvCxnSpPr/>
          <p:nvPr/>
        </p:nvCxnSpPr>
        <p:spPr>
          <a:xfrm>
            <a:off x="15621000" y="5714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Flowchart: Delay 985"/>
          <p:cNvSpPr/>
          <p:nvPr/>
        </p:nvSpPr>
        <p:spPr>
          <a:xfrm>
            <a:off x="18669000" y="5333957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87" name="Oval 986"/>
          <p:cNvSpPr/>
          <p:nvPr/>
        </p:nvSpPr>
        <p:spPr>
          <a:xfrm>
            <a:off x="18516600" y="5486357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8" name="Straight Connector 987"/>
          <p:cNvCxnSpPr/>
          <p:nvPr/>
        </p:nvCxnSpPr>
        <p:spPr>
          <a:xfrm flipV="1">
            <a:off x="17754600" y="5714985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>
            <a:endCxn id="987" idx="2"/>
          </p:cNvCxnSpPr>
          <p:nvPr/>
        </p:nvCxnSpPr>
        <p:spPr>
          <a:xfrm>
            <a:off x="18364200" y="5562557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 flipV="1">
            <a:off x="18364200" y="5562557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7830800" y="563875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7830800" y="556255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93" name="Straight Connector 992"/>
          <p:cNvCxnSpPr/>
          <p:nvPr/>
        </p:nvCxnSpPr>
        <p:spPr>
          <a:xfrm>
            <a:off x="18973800" y="5486385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/>
          <p:nvPr/>
        </p:nvCxnSpPr>
        <p:spPr>
          <a:xfrm flipV="1">
            <a:off x="15621000" y="548638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17373600" y="5257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</a:t>
            </a:r>
          </a:p>
        </p:txBody>
      </p:sp>
      <p:sp>
        <p:nvSpPr>
          <p:cNvPr id="998" name="Rectangle 997"/>
          <p:cNvSpPr/>
          <p:nvPr/>
        </p:nvSpPr>
        <p:spPr>
          <a:xfrm>
            <a:off x="17983200" y="5714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div8_d1</a:t>
            </a:r>
          </a:p>
        </p:txBody>
      </p:sp>
      <p:sp>
        <p:nvSpPr>
          <p:cNvPr id="999" name="Moon 998"/>
          <p:cNvSpPr/>
          <p:nvPr/>
        </p:nvSpPr>
        <p:spPr>
          <a:xfrm rot="10800000">
            <a:off x="15925800" y="5257784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00" name="Arc 999"/>
          <p:cNvSpPr/>
          <p:nvPr/>
        </p:nvSpPr>
        <p:spPr>
          <a:xfrm>
            <a:off x="15773400" y="5257784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1" name="Straight Connector 1000"/>
          <p:cNvCxnSpPr/>
          <p:nvPr/>
        </p:nvCxnSpPr>
        <p:spPr>
          <a:xfrm>
            <a:off x="15621000" y="54863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/>
          <p:nvPr/>
        </p:nvCxnSpPr>
        <p:spPr>
          <a:xfrm>
            <a:off x="17145000" y="5410185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 flipV="1">
            <a:off x="16916400" y="5333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" name="Rectangle 1003"/>
          <p:cNvSpPr/>
          <p:nvPr/>
        </p:nvSpPr>
        <p:spPr>
          <a:xfrm>
            <a:off x="16916400" y="5257785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16535400" y="63246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6" name="Straight Connector 1005"/>
          <p:cNvCxnSpPr/>
          <p:nvPr/>
        </p:nvCxnSpPr>
        <p:spPr>
          <a:xfrm flipV="1">
            <a:off x="16611601" y="6553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 flipV="1">
            <a:off x="16687801" y="6553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16611600" y="63245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09" name="Straight Connector 1008"/>
          <p:cNvCxnSpPr/>
          <p:nvPr/>
        </p:nvCxnSpPr>
        <p:spPr>
          <a:xfrm>
            <a:off x="16230600" y="6400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>
            <a:off x="15621000" y="6324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>
            <a:off x="16840200" y="6400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17449800" y="66294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4" name="Straight Connector 1013"/>
          <p:cNvCxnSpPr/>
          <p:nvPr/>
        </p:nvCxnSpPr>
        <p:spPr>
          <a:xfrm flipV="1">
            <a:off x="17526001" y="6857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/>
          <p:nvPr/>
        </p:nvCxnSpPr>
        <p:spPr>
          <a:xfrm flipH="1" flipV="1">
            <a:off x="17602201" y="6857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angle 1015"/>
          <p:cNvSpPr/>
          <p:nvPr/>
        </p:nvSpPr>
        <p:spPr>
          <a:xfrm>
            <a:off x="17526000" y="6629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5621000" y="67055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Flowchart: Delay 1017"/>
          <p:cNvSpPr/>
          <p:nvPr/>
        </p:nvSpPr>
        <p:spPr>
          <a:xfrm>
            <a:off x="18669000" y="63245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19" name="Oval 1018"/>
          <p:cNvSpPr/>
          <p:nvPr/>
        </p:nvSpPr>
        <p:spPr>
          <a:xfrm>
            <a:off x="18516600" y="64769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0" name="Straight Connector 1019"/>
          <p:cNvCxnSpPr/>
          <p:nvPr/>
        </p:nvCxnSpPr>
        <p:spPr>
          <a:xfrm flipV="1">
            <a:off x="17754600" y="67055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endCxn id="1019" idx="2"/>
          </p:cNvCxnSpPr>
          <p:nvPr/>
        </p:nvCxnSpPr>
        <p:spPr>
          <a:xfrm>
            <a:off x="18364200" y="65531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V="1">
            <a:off x="18364200" y="65531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 flipV="1">
            <a:off x="17830800" y="66293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17830800" y="65531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18973800" y="6476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5621000" y="6476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17373600" y="6248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</a:t>
            </a:r>
          </a:p>
        </p:txBody>
      </p:sp>
      <p:sp>
        <p:nvSpPr>
          <p:cNvPr id="1030" name="Rectangle 1029"/>
          <p:cNvSpPr/>
          <p:nvPr/>
        </p:nvSpPr>
        <p:spPr>
          <a:xfrm>
            <a:off x="17983200" y="6705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div16_d1</a:t>
            </a:r>
          </a:p>
        </p:txBody>
      </p:sp>
      <p:sp>
        <p:nvSpPr>
          <p:cNvPr id="1031" name="Moon 1030"/>
          <p:cNvSpPr/>
          <p:nvPr/>
        </p:nvSpPr>
        <p:spPr>
          <a:xfrm rot="10800000">
            <a:off x="15925800" y="6248391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32" name="Arc 1031"/>
          <p:cNvSpPr/>
          <p:nvPr/>
        </p:nvSpPr>
        <p:spPr>
          <a:xfrm>
            <a:off x="15773400" y="6248391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15621000" y="6476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17145000" y="6400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V="1">
            <a:off x="16916400" y="6324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6916400" y="6248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16535400" y="73152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8" name="Straight Connector 1037"/>
          <p:cNvCxnSpPr/>
          <p:nvPr/>
        </p:nvCxnSpPr>
        <p:spPr>
          <a:xfrm flipV="1">
            <a:off x="16611601" y="7543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 flipH="1" flipV="1">
            <a:off x="16687801" y="7543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6611600" y="731515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41" name="Straight Connector 1040"/>
          <p:cNvCxnSpPr/>
          <p:nvPr/>
        </p:nvCxnSpPr>
        <p:spPr>
          <a:xfrm>
            <a:off x="16230600" y="73913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>
            <a:off x="15621000" y="7315194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156210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V="1">
            <a:off x="15621000" y="7467593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oon 1046"/>
          <p:cNvSpPr/>
          <p:nvPr/>
        </p:nvSpPr>
        <p:spPr>
          <a:xfrm rot="10800000">
            <a:off x="15925800" y="7238992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8" name="Arc 1047"/>
          <p:cNvSpPr/>
          <p:nvPr/>
        </p:nvSpPr>
        <p:spPr>
          <a:xfrm>
            <a:off x="15773400" y="7238992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49" name="Straight Connector 1048"/>
          <p:cNvCxnSpPr/>
          <p:nvPr/>
        </p:nvCxnSpPr>
        <p:spPr>
          <a:xfrm>
            <a:off x="15621000" y="74675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>
            <a:off x="17145000" y="7391393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/>
          <p:nvPr/>
        </p:nvCxnSpPr>
        <p:spPr>
          <a:xfrm flipV="1">
            <a:off x="16916400" y="73151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16916400" y="72389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9126200" y="44957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>
            <a:off x="15621000" y="51053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 flipH="1">
            <a:off x="15621000" y="51053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>
            <a:off x="19126200" y="5486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15621000" y="6095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H="1">
            <a:off x="15621000" y="60959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/>
          <p:nvPr/>
        </p:nvCxnSpPr>
        <p:spPr>
          <a:xfrm>
            <a:off x="19126200" y="64769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/>
          <p:nvPr/>
        </p:nvCxnSpPr>
        <p:spPr>
          <a:xfrm>
            <a:off x="15621000" y="70865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15621000" y="70865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16840200" y="7391392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Pentagon 1062"/>
          <p:cNvSpPr/>
          <p:nvPr/>
        </p:nvSpPr>
        <p:spPr>
          <a:xfrm>
            <a:off x="21183600" y="7315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64" name="Straight Connector 1063"/>
          <p:cNvCxnSpPr/>
          <p:nvPr/>
        </p:nvCxnSpPr>
        <p:spPr>
          <a:xfrm flipV="1">
            <a:off x="20955000" y="7315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ctangle 1064"/>
          <p:cNvSpPr/>
          <p:nvPr/>
        </p:nvSpPr>
        <p:spPr>
          <a:xfrm>
            <a:off x="20955000" y="7238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9659600" y="7238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7" name="Rectangle 1066"/>
          <p:cNvSpPr/>
          <p:nvPr/>
        </p:nvSpPr>
        <p:spPr>
          <a:xfrm>
            <a:off x="18059400" y="118872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68" name="Straight Connector 1067"/>
          <p:cNvCxnSpPr/>
          <p:nvPr/>
        </p:nvCxnSpPr>
        <p:spPr>
          <a:xfrm flipV="1">
            <a:off x="18135601" y="1211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 flipH="1" flipV="1">
            <a:off x="18211801" y="1211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Rectangle 1069"/>
          <p:cNvSpPr/>
          <p:nvPr/>
        </p:nvSpPr>
        <p:spPr>
          <a:xfrm>
            <a:off x="18135600" y="118871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71" name="Rectangle 1070"/>
          <p:cNvSpPr/>
          <p:nvPr/>
        </p:nvSpPr>
        <p:spPr>
          <a:xfrm>
            <a:off x="16687800" y="1188722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72" name="Straight Connector 1071"/>
          <p:cNvCxnSpPr/>
          <p:nvPr/>
        </p:nvCxnSpPr>
        <p:spPr>
          <a:xfrm flipV="1">
            <a:off x="16764001" y="12115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 flipH="1" flipV="1">
            <a:off x="16840201" y="12115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/>
          <p:cNvSpPr/>
          <p:nvPr/>
        </p:nvSpPr>
        <p:spPr>
          <a:xfrm>
            <a:off x="16764000" y="1188718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75" name="Straight Connector 1074"/>
          <p:cNvCxnSpPr/>
          <p:nvPr/>
        </p:nvCxnSpPr>
        <p:spPr>
          <a:xfrm>
            <a:off x="16992600" y="11963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/>
          <p:cNvCxnSpPr/>
          <p:nvPr/>
        </p:nvCxnSpPr>
        <p:spPr>
          <a:xfrm>
            <a:off x="14859000" y="11963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 flipV="1">
            <a:off x="170688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ctangle 1078"/>
          <p:cNvSpPr/>
          <p:nvPr/>
        </p:nvSpPr>
        <p:spPr>
          <a:xfrm>
            <a:off x="17068800" y="1181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96596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cxnSp>
        <p:nvCxnSpPr>
          <p:cNvPr id="1081" name="Straight Connector 1080"/>
          <p:cNvCxnSpPr/>
          <p:nvPr/>
        </p:nvCxnSpPr>
        <p:spPr>
          <a:xfrm flipV="1">
            <a:off x="16840200" y="12192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 flipV="1">
            <a:off x="18211800" y="12192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/>
          <p:nvPr/>
        </p:nvCxnSpPr>
        <p:spPr>
          <a:xfrm flipV="1">
            <a:off x="184404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8440400" y="1181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5" name="Oval 1084"/>
          <p:cNvSpPr/>
          <p:nvPr/>
        </p:nvSpPr>
        <p:spPr>
          <a:xfrm>
            <a:off x="18135600" y="11734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16764000" y="11734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/>
          <p:cNvCxnSpPr>
            <a:endCxn id="1096" idx="1"/>
          </p:cNvCxnSpPr>
          <p:nvPr/>
        </p:nvCxnSpPr>
        <p:spPr>
          <a:xfrm flipV="1">
            <a:off x="18364200" y="11963400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Pentagon 1087"/>
          <p:cNvSpPr/>
          <p:nvPr/>
        </p:nvSpPr>
        <p:spPr>
          <a:xfrm>
            <a:off x="21488400" y="982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89" name="Straight Connector 1088"/>
          <p:cNvCxnSpPr/>
          <p:nvPr/>
        </p:nvCxnSpPr>
        <p:spPr>
          <a:xfrm flipV="1">
            <a:off x="212598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Rectangle 1089"/>
          <p:cNvSpPr/>
          <p:nvPr/>
        </p:nvSpPr>
        <p:spPr>
          <a:xfrm>
            <a:off x="212598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1" name="Straight Connector 1090"/>
          <p:cNvCxnSpPr/>
          <p:nvPr/>
        </p:nvCxnSpPr>
        <p:spPr>
          <a:xfrm flipV="1">
            <a:off x="16840200" y="11582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/>
          <p:nvPr/>
        </p:nvCxnSpPr>
        <p:spPr>
          <a:xfrm flipV="1">
            <a:off x="18211800" y="11582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Rectangle 1092"/>
          <p:cNvSpPr/>
          <p:nvPr/>
        </p:nvSpPr>
        <p:spPr>
          <a:xfrm>
            <a:off x="182118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4" name="Rectangle 1093"/>
          <p:cNvSpPr/>
          <p:nvPr/>
        </p:nvSpPr>
        <p:spPr>
          <a:xfrm>
            <a:off x="168402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5" name="Rectangle 1094"/>
          <p:cNvSpPr/>
          <p:nvPr/>
        </p:nvSpPr>
        <p:spPr>
          <a:xfrm>
            <a:off x="17297400" y="11811000"/>
            <a:ext cx="762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6" name="Pentagon 1095"/>
          <p:cNvSpPr/>
          <p:nvPr/>
        </p:nvSpPr>
        <p:spPr>
          <a:xfrm>
            <a:off x="21412200" y="11887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7" name="Straight Connector 1096"/>
          <p:cNvCxnSpPr/>
          <p:nvPr/>
        </p:nvCxnSpPr>
        <p:spPr>
          <a:xfrm flipV="1">
            <a:off x="211836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Rectangle 1097"/>
          <p:cNvSpPr/>
          <p:nvPr/>
        </p:nvSpPr>
        <p:spPr>
          <a:xfrm>
            <a:off x="21183600" y="1181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9" name="Straight Connector 1098"/>
          <p:cNvCxnSpPr/>
          <p:nvPr/>
        </p:nvCxnSpPr>
        <p:spPr>
          <a:xfrm>
            <a:off x="20650200" y="7391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20650200" y="7696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>
            <a:off x="20650200" y="12115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/>
          <p:nvPr/>
        </p:nvCxnSpPr>
        <p:spPr>
          <a:xfrm>
            <a:off x="20650200" y="12420604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/>
          <p:nvPr/>
        </p:nvCxnSpPr>
        <p:spPr>
          <a:xfrm flipH="1">
            <a:off x="16840200" y="12801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Rectangle 1103"/>
          <p:cNvSpPr/>
          <p:nvPr/>
        </p:nvSpPr>
        <p:spPr>
          <a:xfrm>
            <a:off x="19354800" y="1264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607" name="Straight Connector 606"/>
          <p:cNvCxnSpPr/>
          <p:nvPr/>
        </p:nvCxnSpPr>
        <p:spPr>
          <a:xfrm flipV="1">
            <a:off x="19583400" y="80010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Pentagon 612"/>
          <p:cNvSpPr/>
          <p:nvPr/>
        </p:nvSpPr>
        <p:spPr>
          <a:xfrm>
            <a:off x="21488400" y="10668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21259800" y="1066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21259800" y="1059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19659600" y="1059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627" name="Straight Connector 626"/>
          <p:cNvCxnSpPr/>
          <p:nvPr/>
        </p:nvCxnSpPr>
        <p:spPr>
          <a:xfrm flipH="1" flipV="1">
            <a:off x="1828800" y="9220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Rectangle 627"/>
          <p:cNvSpPr/>
          <p:nvPr/>
        </p:nvSpPr>
        <p:spPr>
          <a:xfrm>
            <a:off x="17526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initial-&gt;1’b0</a:t>
            </a:r>
          </a:p>
        </p:txBody>
      </p:sp>
      <p:cxnSp>
        <p:nvCxnSpPr>
          <p:cNvPr id="630" name="Straight Connector 629"/>
          <p:cNvCxnSpPr/>
          <p:nvPr/>
        </p:nvCxnSpPr>
        <p:spPr>
          <a:xfrm flipH="1" flipV="1">
            <a:off x="3200400" y="9220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Rectangle 630"/>
          <p:cNvSpPr/>
          <p:nvPr/>
        </p:nvSpPr>
        <p:spPr>
          <a:xfrm>
            <a:off x="31242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initial-&gt;1’b0</a:t>
            </a:r>
          </a:p>
        </p:txBody>
      </p:sp>
      <p:sp>
        <p:nvSpPr>
          <p:cNvPr id="632" name="Rectangle 631"/>
          <p:cNvSpPr/>
          <p:nvPr/>
        </p:nvSpPr>
        <p:spPr>
          <a:xfrm>
            <a:off x="4876800" y="8763000"/>
            <a:ext cx="9144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pulse_extend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8768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34" name="Rectangle 633"/>
          <p:cNvSpPr/>
          <p:nvPr/>
        </p:nvSpPr>
        <p:spPr>
          <a:xfrm>
            <a:off x="4876800" y="8305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.CBW(4)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i_pex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3340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36" name="Rectangle 635"/>
          <p:cNvSpPr/>
          <p:nvPr/>
        </p:nvSpPr>
        <p:spPr>
          <a:xfrm>
            <a:off x="4876800" y="922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</p:txBody>
      </p:sp>
      <p:sp>
        <p:nvSpPr>
          <p:cNvPr id="637" name="Rectangle 636"/>
          <p:cNvSpPr/>
          <p:nvPr/>
        </p:nvSpPr>
        <p:spPr>
          <a:xfrm>
            <a:off x="48768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48768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39" name="Straight Connector 638"/>
          <p:cNvCxnSpPr/>
          <p:nvPr/>
        </p:nvCxnSpPr>
        <p:spPr>
          <a:xfrm>
            <a:off x="4876800" y="975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 flipH="1">
            <a:off x="4876800" y="982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4572000" y="952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4267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34290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4" name="Straight Connector 643"/>
          <p:cNvCxnSpPr/>
          <p:nvPr/>
        </p:nvCxnSpPr>
        <p:spPr>
          <a:xfrm>
            <a:off x="4572000" y="9296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tangle 644"/>
          <p:cNvSpPr/>
          <p:nvPr/>
        </p:nvSpPr>
        <p:spPr>
          <a:xfrm>
            <a:off x="42672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4’d15</a:t>
            </a:r>
          </a:p>
        </p:txBody>
      </p:sp>
      <p:cxnSp>
        <p:nvCxnSpPr>
          <p:cNvPr id="648" name="Straight Connector 647"/>
          <p:cNvCxnSpPr/>
          <p:nvPr/>
        </p:nvCxnSpPr>
        <p:spPr>
          <a:xfrm>
            <a:off x="3124200" y="90678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V="1">
            <a:off x="3200400" y="899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3200400" y="891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47" name="Straight Connector 446"/>
          <p:cNvCxnSpPr/>
          <p:nvPr/>
        </p:nvCxnSpPr>
        <p:spPr>
          <a:xfrm>
            <a:off x="4572000" y="9829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V="1">
            <a:off x="4572000" y="9829800"/>
            <a:ext cx="0" cy="457194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10564</TotalTime>
  <Words>174</Words>
  <Application>Microsoft Office PowerPoint</Application>
  <PresentationFormat>Custom</PresentationFormat>
  <Paragraphs>156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734</cp:revision>
  <cp:lastPrinted>2015-08-18T05:01:17Z</cp:lastPrinted>
  <dcterms:created xsi:type="dcterms:W3CDTF">2015-02-20T08:15:49Z</dcterms:created>
  <dcterms:modified xsi:type="dcterms:W3CDTF">2017-10-25T02:19:01Z</dcterms:modified>
</cp:coreProperties>
</file>