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7" r:id="rId1"/>
  </p:sldMasterIdLst>
  <p:notesMasterIdLst>
    <p:notesMasterId r:id="rId3"/>
  </p:notesMasterIdLst>
  <p:sldIdLst>
    <p:sldId id="262" r:id="rId2"/>
  </p:sldIdLst>
  <p:sldSz cx="17373600" cy="11887200"/>
  <p:notesSz cx="6797675" cy="9926638"/>
  <p:defaultTextStyle>
    <a:defPPr>
      <a:defRPr lang="en-US"/>
    </a:defPPr>
    <a:lvl1pPr marL="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1pPr>
    <a:lvl2pPr marL="1118882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2pPr>
    <a:lvl3pPr marL="2237767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3pPr>
    <a:lvl4pPr marL="335665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4pPr>
    <a:lvl5pPr marL="4475528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5pPr>
    <a:lvl6pPr marL="5594415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6pPr>
    <a:lvl7pPr marL="6713297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7pPr>
    <a:lvl8pPr marL="783218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8pPr>
    <a:lvl9pPr marL="895106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8" d="100"/>
          <a:sy n="78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1425"/>
            <a:ext cx="48926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882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767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65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528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4415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3297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218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106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1241425"/>
            <a:ext cx="48926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945429"/>
            <a:ext cx="1476756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243533"/>
            <a:ext cx="130302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32883"/>
            <a:ext cx="3746183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32883"/>
            <a:ext cx="11021378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963549"/>
            <a:ext cx="1498473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955072"/>
            <a:ext cx="1498473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164417"/>
            <a:ext cx="738378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164417"/>
            <a:ext cx="738378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32886"/>
            <a:ext cx="149847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914016"/>
            <a:ext cx="7349846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342130"/>
            <a:ext cx="7349846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914016"/>
            <a:ext cx="7386043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342130"/>
            <a:ext cx="7386043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92480"/>
            <a:ext cx="5603438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711539"/>
            <a:ext cx="879538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566160"/>
            <a:ext cx="5603438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92480"/>
            <a:ext cx="5603438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711539"/>
            <a:ext cx="879538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566160"/>
            <a:ext cx="5603438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32886"/>
            <a:ext cx="149847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164417"/>
            <a:ext cx="149847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1017676"/>
            <a:ext cx="39090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1017676"/>
            <a:ext cx="58635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1017676"/>
            <a:ext cx="39090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676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3868400" y="289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3411200" y="2743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501" name="Straight Connector 500"/>
          <p:cNvCxnSpPr/>
          <p:nvPr/>
        </p:nvCxnSpPr>
        <p:spPr>
          <a:xfrm flipV="1">
            <a:off x="141732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141732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144780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144780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150876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150876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53924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V="1">
            <a:off x="153924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V="1">
            <a:off x="160020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160020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63068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V="1">
            <a:off x="163068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13411200" y="30480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520" name="Straight Connector 519"/>
          <p:cNvCxnSpPr/>
          <p:nvPr/>
        </p:nvCxnSpPr>
        <p:spPr>
          <a:xfrm>
            <a:off x="13868400" y="297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13868400" y="32004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141732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 flipV="1">
            <a:off x="141732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150876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 flipV="1">
            <a:off x="150876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60020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H="1" flipV="1">
            <a:off x="160020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tangle 555"/>
          <p:cNvSpPr/>
          <p:nvPr/>
        </p:nvSpPr>
        <p:spPr>
          <a:xfrm>
            <a:off x="13411200" y="2438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559" name="Straight Connector 558"/>
          <p:cNvCxnSpPr/>
          <p:nvPr/>
        </p:nvCxnSpPr>
        <p:spPr>
          <a:xfrm>
            <a:off x="13868400" y="2590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15087600" y="2362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5087600" y="2362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134112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0" name="Straight Connector 569"/>
          <p:cNvCxnSpPr/>
          <p:nvPr/>
        </p:nvCxnSpPr>
        <p:spPr>
          <a:xfrm>
            <a:off x="13868400" y="3276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13868400" y="3505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153924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153924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63068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flipH="1" flipV="1">
            <a:off x="163068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44780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1023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156972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1022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63830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1021</a:t>
            </a:r>
          </a:p>
        </p:txBody>
      </p:sp>
      <p:cxnSp>
        <p:nvCxnSpPr>
          <p:cNvPr id="537" name="Straight Connector 536"/>
          <p:cNvCxnSpPr>
            <a:stCxn id="557" idx="0"/>
          </p:cNvCxnSpPr>
          <p:nvPr/>
        </p:nvCxnSpPr>
        <p:spPr>
          <a:xfrm>
            <a:off x="12877800" y="79247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 537"/>
          <p:cNvSpPr/>
          <p:nvPr/>
        </p:nvSpPr>
        <p:spPr>
          <a:xfrm>
            <a:off x="14097000" y="7696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39" name="Straight Connector 538"/>
          <p:cNvCxnSpPr/>
          <p:nvPr/>
        </p:nvCxnSpPr>
        <p:spPr>
          <a:xfrm flipV="1">
            <a:off x="14173201" y="79247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flipH="1" flipV="1">
            <a:off x="14249401" y="79247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4173200" y="76961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47" name="Trapezoid 546"/>
          <p:cNvSpPr/>
          <p:nvPr/>
        </p:nvSpPr>
        <p:spPr>
          <a:xfrm rot="5400000">
            <a:off x="11811000" y="80009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8" name="Rectangle 547"/>
          <p:cNvSpPr/>
          <p:nvPr/>
        </p:nvSpPr>
        <p:spPr>
          <a:xfrm>
            <a:off x="11963400" y="792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11963400" y="807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7" name="Trapezoid 556"/>
          <p:cNvSpPr/>
          <p:nvPr/>
        </p:nvSpPr>
        <p:spPr>
          <a:xfrm rot="5400000">
            <a:off x="12573000" y="78485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8" name="Rectangle 557"/>
          <p:cNvSpPr/>
          <p:nvPr/>
        </p:nvSpPr>
        <p:spPr>
          <a:xfrm>
            <a:off x="12725400" y="7772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12725400" y="7924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3" name="Straight Connector 562"/>
          <p:cNvCxnSpPr>
            <a:stCxn id="547" idx="0"/>
          </p:cNvCxnSpPr>
          <p:nvPr/>
        </p:nvCxnSpPr>
        <p:spPr>
          <a:xfrm>
            <a:off x="12115818" y="8077190"/>
            <a:ext cx="6095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12039617" y="7619990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10820406" y="7619990"/>
            <a:ext cx="121921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endCxn id="733" idx="1"/>
          </p:cNvCxnSpPr>
          <p:nvPr/>
        </p:nvCxnSpPr>
        <p:spPr>
          <a:xfrm>
            <a:off x="14401800" y="777239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endCxn id="310" idx="3"/>
          </p:cNvCxnSpPr>
          <p:nvPr/>
        </p:nvCxnSpPr>
        <p:spPr>
          <a:xfrm flipH="1">
            <a:off x="10515600" y="7010400"/>
            <a:ext cx="4495800" cy="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12420600" y="70103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12420618" y="777239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Pentagon 603"/>
          <p:cNvSpPr/>
          <p:nvPr/>
        </p:nvSpPr>
        <p:spPr>
          <a:xfrm>
            <a:off x="533400" y="3124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44" name="Straight Connector 643"/>
          <p:cNvCxnSpPr>
            <a:stCxn id="707" idx="3"/>
          </p:cNvCxnSpPr>
          <p:nvPr/>
        </p:nvCxnSpPr>
        <p:spPr>
          <a:xfrm>
            <a:off x="762000" y="2590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>
            <a:stCxn id="677" idx="0"/>
          </p:cNvCxnSpPr>
          <p:nvPr/>
        </p:nvCxnSpPr>
        <p:spPr>
          <a:xfrm>
            <a:off x="3276600" y="7772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5105400" y="754384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62" name="Straight Connector 661"/>
          <p:cNvCxnSpPr/>
          <p:nvPr/>
        </p:nvCxnSpPr>
        <p:spPr>
          <a:xfrm flipV="1">
            <a:off x="5181601" y="7772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H="1" flipV="1">
            <a:off x="5257801" y="7772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5181600" y="7543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65" name="Rectangle 664"/>
          <p:cNvSpPr/>
          <p:nvPr/>
        </p:nvSpPr>
        <p:spPr>
          <a:xfrm>
            <a:off x="2286000" y="7543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668" name="Straight Connector 667"/>
          <p:cNvCxnSpPr>
            <a:endCxn id="665" idx="0"/>
          </p:cNvCxnSpPr>
          <p:nvPr/>
        </p:nvCxnSpPr>
        <p:spPr>
          <a:xfrm>
            <a:off x="2362200" y="7391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/>
          <p:cNvSpPr/>
          <p:nvPr/>
        </p:nvSpPr>
        <p:spPr>
          <a:xfrm>
            <a:off x="2057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1" name="Straight Connector 670"/>
          <p:cNvCxnSpPr/>
          <p:nvPr/>
        </p:nvCxnSpPr>
        <p:spPr>
          <a:xfrm>
            <a:off x="1981200" y="7010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>
            <a:endCxn id="665" idx="1"/>
          </p:cNvCxnSpPr>
          <p:nvPr/>
        </p:nvCxnSpPr>
        <p:spPr>
          <a:xfrm>
            <a:off x="19812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5410200" y="7620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rapezoid 676"/>
          <p:cNvSpPr/>
          <p:nvPr/>
        </p:nvSpPr>
        <p:spPr>
          <a:xfrm rot="5400000">
            <a:off x="2971800" y="7696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78" name="Rectangle 677"/>
          <p:cNvSpPr/>
          <p:nvPr/>
        </p:nvSpPr>
        <p:spPr>
          <a:xfrm>
            <a:off x="3124200" y="777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3124200" y="762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82" name="Straight Connector 681"/>
          <p:cNvCxnSpPr>
            <a:stCxn id="665" idx="3"/>
          </p:cNvCxnSpPr>
          <p:nvPr/>
        </p:nvCxnSpPr>
        <p:spPr>
          <a:xfrm>
            <a:off x="2438400" y="7620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 flipH="1">
            <a:off x="1981200" y="7924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5105400" y="31242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90" name="Straight Connector 689"/>
          <p:cNvCxnSpPr/>
          <p:nvPr/>
        </p:nvCxnSpPr>
        <p:spPr>
          <a:xfrm flipV="1">
            <a:off x="5181601" y="3352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 flipH="1" flipV="1">
            <a:off x="5257801" y="3352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5181600" y="3124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94" name="Straight Connector 693"/>
          <p:cNvCxnSpPr>
            <a:stCxn id="736" idx="0"/>
          </p:cNvCxnSpPr>
          <p:nvPr/>
        </p:nvCxnSpPr>
        <p:spPr>
          <a:xfrm>
            <a:off x="2209800" y="3352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1981200" y="701041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>
            <a:off x="6934200" y="7010400"/>
            <a:ext cx="0" cy="60961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>
            <a:stCxn id="701" idx="3"/>
          </p:cNvCxnSpPr>
          <p:nvPr/>
        </p:nvCxnSpPr>
        <p:spPr>
          <a:xfrm>
            <a:off x="12801600" y="655319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Flowchart: Delay 700"/>
          <p:cNvSpPr/>
          <p:nvPr/>
        </p:nvSpPr>
        <p:spPr>
          <a:xfrm rot="5400000">
            <a:off x="12649200" y="624839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6" name="Straight Connector 705"/>
          <p:cNvCxnSpPr/>
          <p:nvPr/>
        </p:nvCxnSpPr>
        <p:spPr>
          <a:xfrm>
            <a:off x="5410200" y="3200428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Pentagon 706"/>
          <p:cNvSpPr/>
          <p:nvPr/>
        </p:nvSpPr>
        <p:spPr>
          <a:xfrm>
            <a:off x="5334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9" name="Straight Connector 708"/>
          <p:cNvCxnSpPr/>
          <p:nvPr/>
        </p:nvCxnSpPr>
        <p:spPr>
          <a:xfrm flipV="1">
            <a:off x="838200" y="2514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838201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2" name="Rectangle 711"/>
          <p:cNvSpPr/>
          <p:nvPr/>
        </p:nvSpPr>
        <p:spPr>
          <a:xfrm>
            <a:off x="10668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713" name="Straight Connector 712"/>
          <p:cNvCxnSpPr/>
          <p:nvPr/>
        </p:nvCxnSpPr>
        <p:spPr>
          <a:xfrm flipV="1">
            <a:off x="838200" y="312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Rectangle 723"/>
          <p:cNvSpPr/>
          <p:nvPr/>
        </p:nvSpPr>
        <p:spPr>
          <a:xfrm>
            <a:off x="838201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26" name="Rectangle 725"/>
          <p:cNvSpPr/>
          <p:nvPr/>
        </p:nvSpPr>
        <p:spPr>
          <a:xfrm>
            <a:off x="1066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727" name="Straight Connector 726"/>
          <p:cNvCxnSpPr/>
          <p:nvPr/>
        </p:nvCxnSpPr>
        <p:spPr>
          <a:xfrm>
            <a:off x="11658600" y="822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113538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~64’d0</a:t>
            </a:r>
          </a:p>
        </p:txBody>
      </p:sp>
      <p:cxnSp>
        <p:nvCxnSpPr>
          <p:cNvPr id="729" name="Straight Connector 728"/>
          <p:cNvCxnSpPr/>
          <p:nvPr/>
        </p:nvCxnSpPr>
        <p:spPr>
          <a:xfrm flipV="1">
            <a:off x="14478000" y="76961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 729"/>
          <p:cNvSpPr/>
          <p:nvPr/>
        </p:nvSpPr>
        <p:spPr>
          <a:xfrm>
            <a:off x="14478001" y="76199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31" name="Rectangle 730"/>
          <p:cNvSpPr/>
          <p:nvPr/>
        </p:nvSpPr>
        <p:spPr>
          <a:xfrm>
            <a:off x="15621000" y="76199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 flipV="1">
            <a:off x="15011400" y="70103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Pentagon 732"/>
          <p:cNvSpPr/>
          <p:nvPr/>
        </p:nvSpPr>
        <p:spPr>
          <a:xfrm>
            <a:off x="16611600" y="769619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4" name="Straight Connector 733"/>
          <p:cNvCxnSpPr/>
          <p:nvPr/>
        </p:nvCxnSpPr>
        <p:spPr>
          <a:xfrm flipV="1">
            <a:off x="16383000" y="76961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6383001" y="76199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36" name="Trapezoid 735"/>
          <p:cNvSpPr/>
          <p:nvPr/>
        </p:nvSpPr>
        <p:spPr>
          <a:xfrm rot="5400000">
            <a:off x="1905000" y="3276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37" name="Rectangle 736"/>
          <p:cNvSpPr/>
          <p:nvPr/>
        </p:nvSpPr>
        <p:spPr>
          <a:xfrm>
            <a:off x="2057400" y="335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38" name="Rectangle 737"/>
          <p:cNvSpPr/>
          <p:nvPr/>
        </p:nvSpPr>
        <p:spPr>
          <a:xfrm>
            <a:off x="2057400" y="320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39" name="Straight Connector 738"/>
          <p:cNvCxnSpPr>
            <a:stCxn id="604" idx="3"/>
          </p:cNvCxnSpPr>
          <p:nvPr/>
        </p:nvCxnSpPr>
        <p:spPr>
          <a:xfrm>
            <a:off x="762000" y="32004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715000" y="3200428"/>
            <a:ext cx="0" cy="60957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 flipH="1">
            <a:off x="1752600" y="3810000"/>
            <a:ext cx="396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1752600" y="3505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1752600" y="350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>
            <a:stCxn id="745" idx="3"/>
          </p:cNvCxnSpPr>
          <p:nvPr/>
        </p:nvCxnSpPr>
        <p:spPr>
          <a:xfrm>
            <a:off x="762000" y="2286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Pentagon 744"/>
          <p:cNvSpPr/>
          <p:nvPr/>
        </p:nvSpPr>
        <p:spPr>
          <a:xfrm>
            <a:off x="533400" y="220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6" name="Straight Connector 745"/>
          <p:cNvCxnSpPr/>
          <p:nvPr/>
        </p:nvCxnSpPr>
        <p:spPr>
          <a:xfrm flipV="1">
            <a:off x="838200" y="2209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838201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8" name="Rectangle 747"/>
          <p:cNvSpPr/>
          <p:nvPr/>
        </p:nvSpPr>
        <p:spPr>
          <a:xfrm>
            <a:off x="10668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749" name="Straight Connector 748"/>
          <p:cNvCxnSpPr/>
          <p:nvPr/>
        </p:nvCxnSpPr>
        <p:spPr>
          <a:xfrm>
            <a:off x="2133600" y="2590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Flowchart: Delay 749"/>
          <p:cNvSpPr/>
          <p:nvPr/>
        </p:nvSpPr>
        <p:spPr>
          <a:xfrm>
            <a:off x="2438400" y="2362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1" name="Straight Connector 750"/>
          <p:cNvCxnSpPr/>
          <p:nvPr/>
        </p:nvCxnSpPr>
        <p:spPr>
          <a:xfrm>
            <a:off x="2286000" y="2438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2286000" y="2286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28" idx="0"/>
          </p:cNvCxnSpPr>
          <p:nvPr/>
        </p:nvCxnSpPr>
        <p:spPr>
          <a:xfrm>
            <a:off x="4800600" y="4952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5105400" y="4876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5" name="Straight Connector 754"/>
          <p:cNvCxnSpPr/>
          <p:nvPr/>
        </p:nvCxnSpPr>
        <p:spPr>
          <a:xfrm flipV="1">
            <a:off x="5181601" y="51053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H="1" flipV="1">
            <a:off x="5257801" y="51053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5181600" y="487676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58" name="Rectangle 757"/>
          <p:cNvSpPr/>
          <p:nvPr/>
        </p:nvSpPr>
        <p:spPr>
          <a:xfrm>
            <a:off x="8305800" y="5334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59" name="Straight Connector 758"/>
          <p:cNvCxnSpPr>
            <a:endCxn id="758" idx="2"/>
          </p:cNvCxnSpPr>
          <p:nvPr/>
        </p:nvCxnSpPr>
        <p:spPr>
          <a:xfrm flipV="1">
            <a:off x="8382000" y="5486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Rectangle 759"/>
          <p:cNvSpPr/>
          <p:nvPr/>
        </p:nvSpPr>
        <p:spPr>
          <a:xfrm>
            <a:off x="8077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</a:t>
            </a:r>
          </a:p>
        </p:txBody>
      </p:sp>
      <p:sp>
        <p:nvSpPr>
          <p:cNvPr id="763" name="Trapezoid 762"/>
          <p:cNvSpPr/>
          <p:nvPr/>
        </p:nvSpPr>
        <p:spPr>
          <a:xfrm rot="5400000">
            <a:off x="8991600" y="5181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64" name="Rectangle 763"/>
          <p:cNvSpPr/>
          <p:nvPr/>
        </p:nvSpPr>
        <p:spPr>
          <a:xfrm>
            <a:off x="9144000" y="525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9144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6" name="Straight Connector 765"/>
          <p:cNvCxnSpPr>
            <a:stCxn id="758" idx="3"/>
          </p:cNvCxnSpPr>
          <p:nvPr/>
        </p:nvCxnSpPr>
        <p:spPr>
          <a:xfrm>
            <a:off x="8458200" y="5410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5410200" y="4952962"/>
            <a:ext cx="441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>
            <a:endCxn id="794" idx="0"/>
          </p:cNvCxnSpPr>
          <p:nvPr/>
        </p:nvCxnSpPr>
        <p:spPr>
          <a:xfrm>
            <a:off x="6477000" y="4953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88392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Rectangle 774"/>
          <p:cNvSpPr/>
          <p:nvPr/>
        </p:nvSpPr>
        <p:spPr>
          <a:xfrm>
            <a:off x="85344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777" name="Trapezoid 776"/>
          <p:cNvSpPr/>
          <p:nvPr/>
        </p:nvSpPr>
        <p:spPr>
          <a:xfrm rot="5400000">
            <a:off x="9677400" y="5029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78" name="Rectangle 777"/>
          <p:cNvSpPr/>
          <p:nvPr/>
        </p:nvSpPr>
        <p:spPr>
          <a:xfrm>
            <a:off x="9829800" y="4953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79" name="Rectangle 778"/>
          <p:cNvSpPr/>
          <p:nvPr/>
        </p:nvSpPr>
        <p:spPr>
          <a:xfrm>
            <a:off x="98298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80" name="Straight Connector 779"/>
          <p:cNvCxnSpPr/>
          <p:nvPr/>
        </p:nvCxnSpPr>
        <p:spPr>
          <a:xfrm>
            <a:off x="3124200" y="2514600"/>
            <a:ext cx="0" cy="3733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>
            <a:stCxn id="750" idx="3"/>
          </p:cNvCxnSpPr>
          <p:nvPr/>
        </p:nvCxnSpPr>
        <p:spPr>
          <a:xfrm>
            <a:off x="2743200" y="25146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781"/>
          <p:cNvSpPr/>
          <p:nvPr/>
        </p:nvSpPr>
        <p:spPr>
          <a:xfrm>
            <a:off x="5105400" y="22860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3" name="Straight Connector 782"/>
          <p:cNvCxnSpPr/>
          <p:nvPr/>
        </p:nvCxnSpPr>
        <p:spPr>
          <a:xfrm flipV="1">
            <a:off x="5181601" y="251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 flipV="1">
            <a:off x="5257801" y="251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ctangle 784"/>
          <p:cNvSpPr/>
          <p:nvPr/>
        </p:nvSpPr>
        <p:spPr>
          <a:xfrm>
            <a:off x="5181600" y="228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86" name="Straight Connector 785"/>
          <p:cNvCxnSpPr/>
          <p:nvPr/>
        </p:nvCxnSpPr>
        <p:spPr>
          <a:xfrm>
            <a:off x="9296400" y="5257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8382000" y="548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90" name="Straight Connector 789"/>
          <p:cNvCxnSpPr/>
          <p:nvPr/>
        </p:nvCxnSpPr>
        <p:spPr>
          <a:xfrm flipV="1">
            <a:off x="5486400" y="487676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Rectangle 790"/>
          <p:cNvSpPr/>
          <p:nvPr/>
        </p:nvSpPr>
        <p:spPr>
          <a:xfrm>
            <a:off x="5486401" y="480056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5715000" y="480056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V="1">
            <a:off x="9220200" y="5410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Rectangle 793"/>
          <p:cNvSpPr/>
          <p:nvPr/>
        </p:nvSpPr>
        <p:spPr>
          <a:xfrm>
            <a:off x="6400800" y="5486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248400" y="5562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57912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cxnSp>
        <p:nvCxnSpPr>
          <p:cNvPr id="797" name="Straight Connector 796"/>
          <p:cNvCxnSpPr/>
          <p:nvPr/>
        </p:nvCxnSpPr>
        <p:spPr>
          <a:xfrm>
            <a:off x="12725400" y="59435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2877800" y="23622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5410200" y="2362200"/>
            <a:ext cx="746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486400" y="754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5486401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803" name="Rectangle 802"/>
          <p:cNvSpPr/>
          <p:nvPr/>
        </p:nvSpPr>
        <p:spPr>
          <a:xfrm>
            <a:off x="57150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5" name="Oval 804"/>
          <p:cNvSpPr/>
          <p:nvPr/>
        </p:nvSpPr>
        <p:spPr>
          <a:xfrm>
            <a:off x="12649200" y="609599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7" name="Straight Connector 806"/>
          <p:cNvCxnSpPr/>
          <p:nvPr/>
        </p:nvCxnSpPr>
        <p:spPr>
          <a:xfrm>
            <a:off x="9982200" y="5105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794" idx="2"/>
          </p:cNvCxnSpPr>
          <p:nvPr/>
        </p:nvCxnSpPr>
        <p:spPr>
          <a:xfrm flipV="1">
            <a:off x="6477000" y="5638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>
            <a:off x="3276600" y="5943600"/>
            <a:ext cx="944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Flowchart: Delay 809"/>
          <p:cNvSpPr/>
          <p:nvPr/>
        </p:nvSpPr>
        <p:spPr>
          <a:xfrm rot="5400000">
            <a:off x="3048000" y="624839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1" name="Straight Connector 810"/>
          <p:cNvCxnSpPr/>
          <p:nvPr/>
        </p:nvCxnSpPr>
        <p:spPr>
          <a:xfrm>
            <a:off x="3276600" y="5943600"/>
            <a:ext cx="0" cy="1524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>
            <a:stCxn id="810" idx="3"/>
          </p:cNvCxnSpPr>
          <p:nvPr/>
        </p:nvCxnSpPr>
        <p:spPr>
          <a:xfrm>
            <a:off x="3200400" y="6553190"/>
            <a:ext cx="0" cy="10668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flipH="1" flipV="1">
            <a:off x="5486400" y="518159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Rectangle 814"/>
          <p:cNvSpPr/>
          <p:nvPr/>
        </p:nvSpPr>
        <p:spPr>
          <a:xfrm>
            <a:off x="5410200" y="5257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-&gt;~11’d0</a:t>
            </a:r>
          </a:p>
        </p:txBody>
      </p:sp>
      <p:sp>
        <p:nvSpPr>
          <p:cNvPr id="816" name="Trapezoid 815"/>
          <p:cNvSpPr/>
          <p:nvPr/>
        </p:nvSpPr>
        <p:spPr>
          <a:xfrm rot="5400000">
            <a:off x="3657600" y="5029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17" name="Rectangle 816"/>
          <p:cNvSpPr/>
          <p:nvPr/>
        </p:nvSpPr>
        <p:spPr>
          <a:xfrm>
            <a:off x="3810000" y="4952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3810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19" name="Straight Connector 818"/>
          <p:cNvCxnSpPr/>
          <p:nvPr/>
        </p:nvCxnSpPr>
        <p:spPr>
          <a:xfrm flipV="1">
            <a:off x="10210800" y="4495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505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3352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11’d1023</a:t>
            </a:r>
          </a:p>
        </p:txBody>
      </p:sp>
      <p:cxnSp>
        <p:nvCxnSpPr>
          <p:cNvPr id="822" name="Straight Connector 821"/>
          <p:cNvCxnSpPr/>
          <p:nvPr/>
        </p:nvCxnSpPr>
        <p:spPr>
          <a:xfrm>
            <a:off x="3886200" y="4191000"/>
            <a:ext cx="0" cy="7619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Pentagon 823"/>
          <p:cNvSpPr/>
          <p:nvPr/>
        </p:nvSpPr>
        <p:spPr>
          <a:xfrm>
            <a:off x="533400" y="4114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25" name="Straight Connector 824"/>
          <p:cNvCxnSpPr/>
          <p:nvPr/>
        </p:nvCxnSpPr>
        <p:spPr>
          <a:xfrm flipV="1">
            <a:off x="838200" y="4114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Rectangle 825"/>
          <p:cNvSpPr/>
          <p:nvPr/>
        </p:nvSpPr>
        <p:spPr>
          <a:xfrm>
            <a:off x="838201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27" name="Rectangle 826"/>
          <p:cNvSpPr/>
          <p:nvPr/>
        </p:nvSpPr>
        <p:spPr>
          <a:xfrm>
            <a:off x="10668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828" name="Trapezoid 827"/>
          <p:cNvSpPr/>
          <p:nvPr/>
        </p:nvSpPr>
        <p:spPr>
          <a:xfrm rot="5400000">
            <a:off x="4495800" y="48767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29" name="Rectangle 828"/>
          <p:cNvSpPr/>
          <p:nvPr/>
        </p:nvSpPr>
        <p:spPr>
          <a:xfrm>
            <a:off x="4648200" y="4952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0" name="Rectangle 829"/>
          <p:cNvSpPr/>
          <p:nvPr/>
        </p:nvSpPr>
        <p:spPr>
          <a:xfrm>
            <a:off x="4648200" y="4800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1" name="Straight Connector 830"/>
          <p:cNvCxnSpPr>
            <a:stCxn id="816" idx="0"/>
          </p:cNvCxnSpPr>
          <p:nvPr/>
        </p:nvCxnSpPr>
        <p:spPr>
          <a:xfrm>
            <a:off x="3962400" y="510539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4343400" y="48005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4191000" y="4648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834" name="Trapezoid 833"/>
          <p:cNvSpPr/>
          <p:nvPr/>
        </p:nvSpPr>
        <p:spPr>
          <a:xfrm rot="5400000">
            <a:off x="4495800" y="3124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35" name="Rectangle 834"/>
          <p:cNvSpPr/>
          <p:nvPr/>
        </p:nvSpPr>
        <p:spPr>
          <a:xfrm>
            <a:off x="4648200" y="320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6" name="Rectangle 835"/>
          <p:cNvSpPr/>
          <p:nvPr/>
        </p:nvSpPr>
        <p:spPr>
          <a:xfrm>
            <a:off x="4648200" y="304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7" name="Straight Connector 836"/>
          <p:cNvCxnSpPr/>
          <p:nvPr/>
        </p:nvCxnSpPr>
        <p:spPr>
          <a:xfrm>
            <a:off x="4343400" y="304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4191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64’b0</a:t>
            </a:r>
          </a:p>
        </p:txBody>
      </p:sp>
      <p:cxnSp>
        <p:nvCxnSpPr>
          <p:cNvPr id="839" name="Straight Connector 838"/>
          <p:cNvCxnSpPr>
            <a:stCxn id="834" idx="0"/>
          </p:cNvCxnSpPr>
          <p:nvPr/>
        </p:nvCxnSpPr>
        <p:spPr>
          <a:xfrm>
            <a:off x="4800600" y="320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Trapezoid 839"/>
          <p:cNvSpPr/>
          <p:nvPr/>
        </p:nvSpPr>
        <p:spPr>
          <a:xfrm rot="5400000">
            <a:off x="4495800" y="2286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41" name="Rectangle 840"/>
          <p:cNvSpPr/>
          <p:nvPr/>
        </p:nvSpPr>
        <p:spPr>
          <a:xfrm>
            <a:off x="46482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4648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43" name="Straight Connector 842"/>
          <p:cNvCxnSpPr/>
          <p:nvPr/>
        </p:nvCxnSpPr>
        <p:spPr>
          <a:xfrm>
            <a:off x="4343400" y="220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tangle 843"/>
          <p:cNvSpPr/>
          <p:nvPr/>
        </p:nvSpPr>
        <p:spPr>
          <a:xfrm>
            <a:off x="41910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845" name="Straight Connector 844"/>
          <p:cNvCxnSpPr>
            <a:stCxn id="840" idx="0"/>
          </p:cNvCxnSpPr>
          <p:nvPr/>
        </p:nvCxnSpPr>
        <p:spPr>
          <a:xfrm>
            <a:off x="4800600" y="2362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859" idx="0"/>
          </p:cNvCxnSpPr>
          <p:nvPr/>
        </p:nvCxnSpPr>
        <p:spPr>
          <a:xfrm>
            <a:off x="48006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rapezoid 858"/>
          <p:cNvSpPr/>
          <p:nvPr/>
        </p:nvSpPr>
        <p:spPr>
          <a:xfrm rot="5400000">
            <a:off x="4495800" y="7543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60" name="Rectangle 859"/>
          <p:cNvSpPr/>
          <p:nvPr/>
        </p:nvSpPr>
        <p:spPr>
          <a:xfrm>
            <a:off x="4648200" y="762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4648200" y="7467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62" name="Straight Connector 861"/>
          <p:cNvCxnSpPr/>
          <p:nvPr/>
        </p:nvCxnSpPr>
        <p:spPr>
          <a:xfrm>
            <a:off x="4343400" y="746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419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sp>
        <p:nvSpPr>
          <p:cNvPr id="869" name="Trapezoid 868"/>
          <p:cNvSpPr/>
          <p:nvPr/>
        </p:nvSpPr>
        <p:spPr>
          <a:xfrm rot="5400000">
            <a:off x="13335000" y="7696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70" name="Rectangle 869"/>
          <p:cNvSpPr/>
          <p:nvPr/>
        </p:nvSpPr>
        <p:spPr>
          <a:xfrm>
            <a:off x="13487400" y="7772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71" name="Rectangle 870"/>
          <p:cNvSpPr/>
          <p:nvPr/>
        </p:nvSpPr>
        <p:spPr>
          <a:xfrm>
            <a:off x="13487400" y="7619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72" name="Straight Connector 871"/>
          <p:cNvCxnSpPr/>
          <p:nvPr/>
        </p:nvCxnSpPr>
        <p:spPr>
          <a:xfrm>
            <a:off x="13182600" y="7619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Rectangle 872"/>
          <p:cNvSpPr/>
          <p:nvPr/>
        </p:nvSpPr>
        <p:spPr>
          <a:xfrm>
            <a:off x="13030200" y="74675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cxnSp>
        <p:nvCxnSpPr>
          <p:cNvPr id="874" name="Straight Connector 873"/>
          <p:cNvCxnSpPr/>
          <p:nvPr/>
        </p:nvCxnSpPr>
        <p:spPr>
          <a:xfrm>
            <a:off x="13639800" y="777239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Pentagon 877"/>
          <p:cNvSpPr/>
          <p:nvPr/>
        </p:nvSpPr>
        <p:spPr>
          <a:xfrm>
            <a:off x="533400" y="967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79" name="Straight Connector 878"/>
          <p:cNvCxnSpPr/>
          <p:nvPr/>
        </p:nvCxnSpPr>
        <p:spPr>
          <a:xfrm flipV="1">
            <a:off x="838200" y="9677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838201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81" name="Straight Connector 880"/>
          <p:cNvCxnSpPr>
            <a:stCxn id="878" idx="3"/>
          </p:cNvCxnSpPr>
          <p:nvPr/>
        </p:nvCxnSpPr>
        <p:spPr>
          <a:xfrm>
            <a:off x="762000" y="9753600"/>
            <a:ext cx="1280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13563600" y="7924790"/>
            <a:ext cx="0" cy="12192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Rectangle 885"/>
          <p:cNvSpPr/>
          <p:nvPr/>
        </p:nvSpPr>
        <p:spPr>
          <a:xfrm>
            <a:off x="10668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887" name="Straight Connector 886"/>
          <p:cNvCxnSpPr/>
          <p:nvPr/>
        </p:nvCxnSpPr>
        <p:spPr>
          <a:xfrm flipV="1">
            <a:off x="4724400" y="7772400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 flipV="1">
            <a:off x="4724400" y="51054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 flipV="1">
            <a:off x="4724400" y="3352800"/>
            <a:ext cx="0" cy="14477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/>
          <p:nvPr/>
        </p:nvCxnSpPr>
        <p:spPr>
          <a:xfrm flipV="1">
            <a:off x="4724400" y="2514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V="1">
            <a:off x="4114800" y="58673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/>
          <p:cNvSpPr/>
          <p:nvPr/>
        </p:nvSpPr>
        <p:spPr>
          <a:xfrm>
            <a:off x="4114801" y="5791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0" name="Rectangle 899"/>
          <p:cNvSpPr/>
          <p:nvPr/>
        </p:nvSpPr>
        <p:spPr>
          <a:xfrm>
            <a:off x="4800600" y="5791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rcnt_m1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2" name="Straight Connector 901"/>
          <p:cNvCxnSpPr/>
          <p:nvPr/>
        </p:nvCxnSpPr>
        <p:spPr>
          <a:xfrm flipV="1">
            <a:off x="5486400" y="312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tangle 902"/>
          <p:cNvSpPr/>
          <p:nvPr/>
        </p:nvSpPr>
        <p:spPr>
          <a:xfrm>
            <a:off x="5486401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905" name="Straight Connector 904"/>
          <p:cNvCxnSpPr/>
          <p:nvPr/>
        </p:nvCxnSpPr>
        <p:spPr>
          <a:xfrm flipV="1">
            <a:off x="5486400" y="2286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/>
          <p:cNvSpPr/>
          <p:nvPr/>
        </p:nvSpPr>
        <p:spPr>
          <a:xfrm>
            <a:off x="5486401" y="220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57150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57150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divalid_d1</a:t>
            </a:r>
          </a:p>
        </p:txBody>
      </p:sp>
      <p:cxnSp>
        <p:nvCxnSpPr>
          <p:cNvPr id="909" name="Straight Connector 908"/>
          <p:cNvCxnSpPr/>
          <p:nvPr/>
        </p:nvCxnSpPr>
        <p:spPr>
          <a:xfrm flipV="1">
            <a:off x="2819400" y="2438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tangle 909"/>
          <p:cNvSpPr/>
          <p:nvPr/>
        </p:nvSpPr>
        <p:spPr>
          <a:xfrm>
            <a:off x="2819401" y="236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1" name="Rectangle 910"/>
          <p:cNvSpPr/>
          <p:nvPr/>
        </p:nvSpPr>
        <p:spPr>
          <a:xfrm>
            <a:off x="32004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Pentagon 911"/>
          <p:cNvSpPr/>
          <p:nvPr/>
        </p:nvSpPr>
        <p:spPr>
          <a:xfrm>
            <a:off x="533400" y="101345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838200" y="101345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838200" y="100583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066800" y="100583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916" name="Straight Connector 915"/>
          <p:cNvCxnSpPr>
            <a:stCxn id="912" idx="3"/>
          </p:cNvCxnSpPr>
          <p:nvPr/>
        </p:nvCxnSpPr>
        <p:spPr>
          <a:xfrm>
            <a:off x="762000" y="1021079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Rectangle 916"/>
          <p:cNvSpPr/>
          <p:nvPr/>
        </p:nvSpPr>
        <p:spPr>
          <a:xfrm>
            <a:off x="2133600" y="101346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8" name="Straight Connector 917"/>
          <p:cNvCxnSpPr/>
          <p:nvPr/>
        </p:nvCxnSpPr>
        <p:spPr>
          <a:xfrm flipV="1">
            <a:off x="2209801" y="103631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 flipH="1" flipV="1">
            <a:off x="2286001" y="103631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/>
          <p:cNvSpPr/>
          <p:nvPr/>
        </p:nvSpPr>
        <p:spPr>
          <a:xfrm>
            <a:off x="2209800" y="101345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1" name="Rectangle 920"/>
          <p:cNvSpPr/>
          <p:nvPr/>
        </p:nvSpPr>
        <p:spPr>
          <a:xfrm>
            <a:off x="1752600" y="101345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2590800" y="101345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923" name="Pentagon 922"/>
          <p:cNvSpPr/>
          <p:nvPr/>
        </p:nvSpPr>
        <p:spPr>
          <a:xfrm>
            <a:off x="533400" y="1059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4" name="Straight Connector 923"/>
          <p:cNvCxnSpPr/>
          <p:nvPr/>
        </p:nvCxnSpPr>
        <p:spPr>
          <a:xfrm flipV="1">
            <a:off x="838200" y="1059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ectangle 924"/>
          <p:cNvSpPr/>
          <p:nvPr/>
        </p:nvSpPr>
        <p:spPr>
          <a:xfrm>
            <a:off x="838200" y="1051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6" name="Rectangle 925"/>
          <p:cNvSpPr/>
          <p:nvPr/>
        </p:nvSpPr>
        <p:spPr>
          <a:xfrm>
            <a:off x="10668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927" name="Straight Connector 926"/>
          <p:cNvCxnSpPr>
            <a:stCxn id="923" idx="3"/>
          </p:cNvCxnSpPr>
          <p:nvPr/>
        </p:nvCxnSpPr>
        <p:spPr>
          <a:xfrm>
            <a:off x="762000" y="10668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Rectangle 927"/>
          <p:cNvSpPr/>
          <p:nvPr/>
        </p:nvSpPr>
        <p:spPr>
          <a:xfrm>
            <a:off x="2133600" y="10591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9" name="Straight Connector 928"/>
          <p:cNvCxnSpPr/>
          <p:nvPr/>
        </p:nvCxnSpPr>
        <p:spPr>
          <a:xfrm flipV="1">
            <a:off x="2209801" y="10820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H="1" flipV="1">
            <a:off x="2286001" y="10820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Rectangle 930"/>
          <p:cNvSpPr/>
          <p:nvPr/>
        </p:nvSpPr>
        <p:spPr>
          <a:xfrm>
            <a:off x="2209800" y="10591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32" name="Rectangle 931"/>
          <p:cNvSpPr/>
          <p:nvPr/>
        </p:nvSpPr>
        <p:spPr>
          <a:xfrm>
            <a:off x="17526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33" name="Rectangle 932"/>
          <p:cNvSpPr/>
          <p:nvPr/>
        </p:nvSpPr>
        <p:spPr>
          <a:xfrm>
            <a:off x="25908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71" name="Oval 270"/>
          <p:cNvSpPr/>
          <p:nvPr/>
        </p:nvSpPr>
        <p:spPr>
          <a:xfrm>
            <a:off x="3200400" y="6096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981200" y="41148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2057401" y="4343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 flipV="1">
            <a:off x="2133601" y="4343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057400" y="411477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88" name="Straight Connector 287"/>
          <p:cNvCxnSpPr/>
          <p:nvPr/>
        </p:nvCxnSpPr>
        <p:spPr>
          <a:xfrm>
            <a:off x="2286000" y="41910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362200" y="4114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362201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3276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init_d1</a:t>
            </a:r>
          </a:p>
        </p:txBody>
      </p:sp>
      <p:cxnSp>
        <p:nvCxnSpPr>
          <p:cNvPr id="297" name="Straight Connector 296"/>
          <p:cNvCxnSpPr>
            <a:stCxn id="824" idx="3"/>
          </p:cNvCxnSpPr>
          <p:nvPr/>
        </p:nvCxnSpPr>
        <p:spPr>
          <a:xfrm>
            <a:off x="762000" y="4191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7391400" y="678181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 bit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</a:p>
        </p:txBody>
      </p:sp>
      <p:cxnSp>
        <p:nvCxnSpPr>
          <p:cNvPr id="292" name="Straight Connector 291"/>
          <p:cNvCxnSpPr>
            <a:endCxn id="291" idx="0"/>
          </p:cNvCxnSpPr>
          <p:nvPr/>
        </p:nvCxnSpPr>
        <p:spPr>
          <a:xfrm>
            <a:off x="7848600" y="3200400"/>
            <a:ext cx="0" cy="35814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310" idx="1"/>
          </p:cNvCxnSpPr>
          <p:nvPr/>
        </p:nvCxnSpPr>
        <p:spPr>
          <a:xfrm>
            <a:off x="8305800" y="701041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8382000" y="693421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382001" y="685801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8610600" y="685801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err_word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372600" y="678181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9829800" y="678181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9829800" y="693421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9372600" y="662941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59’d0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9982200" y="693421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9982201" y="685801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0363200" y="693421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17" name="Straight Connector 316"/>
          <p:cNvCxnSpPr>
            <a:stCxn id="310" idx="2"/>
          </p:cNvCxnSpPr>
          <p:nvPr/>
        </p:nvCxnSpPr>
        <p:spPr>
          <a:xfrm>
            <a:off x="10439400" y="7086610"/>
            <a:ext cx="0" cy="8381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0439406" y="7924800"/>
            <a:ext cx="15239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10744200" y="784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10820400" y="7620000"/>
            <a:ext cx="0" cy="2204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0972800" y="784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10972801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338" name="Straight Connector 337"/>
          <p:cNvCxnSpPr/>
          <p:nvPr/>
        </p:nvCxnSpPr>
        <p:spPr>
          <a:xfrm flipV="1">
            <a:off x="10972800" y="754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10972801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0515600" y="784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10515601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</p:txBody>
      </p:sp>
      <p:sp>
        <p:nvSpPr>
          <p:cNvPr id="343" name="Rectangle 342"/>
          <p:cNvSpPr/>
          <p:nvPr/>
        </p:nvSpPr>
        <p:spPr>
          <a:xfrm rot="5400000">
            <a:off x="101346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cxnSp>
        <p:nvCxnSpPr>
          <p:cNvPr id="347" name="Straight Connector 346"/>
          <p:cNvCxnSpPr/>
          <p:nvPr/>
        </p:nvCxnSpPr>
        <p:spPr>
          <a:xfrm>
            <a:off x="12801600" y="9448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4097000" y="92202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14173201" y="944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14249401" y="944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14173200" y="922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55" name="Straight Connector 354"/>
          <p:cNvCxnSpPr>
            <a:endCxn id="363" idx="1"/>
          </p:cNvCxnSpPr>
          <p:nvPr/>
        </p:nvCxnSpPr>
        <p:spPr>
          <a:xfrm>
            <a:off x="14401800" y="92964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endCxn id="378" idx="0"/>
          </p:cNvCxnSpPr>
          <p:nvPr/>
        </p:nvCxnSpPr>
        <p:spPr>
          <a:xfrm>
            <a:off x="12801600" y="8077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14478000" y="9220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4478001" y="914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156210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cxnSp>
        <p:nvCxnSpPr>
          <p:cNvPr id="362" name="Straight Connector 361"/>
          <p:cNvCxnSpPr/>
          <p:nvPr/>
        </p:nvCxnSpPr>
        <p:spPr>
          <a:xfrm flipV="1">
            <a:off x="15011400" y="8839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Pentagon 362"/>
          <p:cNvSpPr/>
          <p:nvPr/>
        </p:nvSpPr>
        <p:spPr>
          <a:xfrm>
            <a:off x="16611600" y="922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16383000" y="9220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6383001" y="914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66" name="Trapezoid 365"/>
          <p:cNvSpPr/>
          <p:nvPr/>
        </p:nvSpPr>
        <p:spPr>
          <a:xfrm rot="5400000">
            <a:off x="13335000" y="9220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7" name="Rectangle 366"/>
          <p:cNvSpPr/>
          <p:nvPr/>
        </p:nvSpPr>
        <p:spPr>
          <a:xfrm>
            <a:off x="13487400" y="929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13487400" y="9144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3182600" y="914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130302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58’d0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13639800" y="9296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13563600" y="9448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endCxn id="378" idx="3"/>
          </p:cNvCxnSpPr>
          <p:nvPr/>
        </p:nvCxnSpPr>
        <p:spPr>
          <a:xfrm flipH="1">
            <a:off x="12877800" y="88392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12725400" y="8763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85" name="Straight Connector 384"/>
          <p:cNvCxnSpPr>
            <a:stCxn id="378" idx="2"/>
          </p:cNvCxnSpPr>
          <p:nvPr/>
        </p:nvCxnSpPr>
        <p:spPr>
          <a:xfrm>
            <a:off x="12801600" y="8915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2725400" y="6705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2649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2801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2" name="Straight Connector 341"/>
          <p:cNvCxnSpPr>
            <a:endCxn id="758" idx="0"/>
          </p:cNvCxnSpPr>
          <p:nvPr/>
        </p:nvCxnSpPr>
        <p:spPr>
          <a:xfrm>
            <a:off x="8382000" y="4953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3505200" y="4495800"/>
            <a:ext cx="670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5052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3505200" y="4495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9906000" y="2362200"/>
            <a:ext cx="0" cy="259077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H="1">
            <a:off x="6858000" y="4495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10583</TotalTime>
  <Words>127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735</cp:revision>
  <cp:lastPrinted>2015-08-18T05:01:17Z</cp:lastPrinted>
  <dcterms:created xsi:type="dcterms:W3CDTF">2015-02-20T08:15:49Z</dcterms:created>
  <dcterms:modified xsi:type="dcterms:W3CDTF">2017-10-12T07:55:56Z</dcterms:modified>
</cp:coreProperties>
</file>