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33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019800" y="3886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266" name="Straight Connector 265"/>
          <p:cNvCxnSpPr>
            <a:endCxn id="265" idx="1"/>
          </p:cNvCxnSpPr>
          <p:nvPr/>
        </p:nvCxnSpPr>
        <p:spPr>
          <a:xfrm>
            <a:off x="5791200" y="3962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334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{{(BW-1){1’b0}}, 1’b1}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5105400" y="51816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5181601" y="5410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 flipV="1">
            <a:off x="5257801" y="5410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5181600" y="5181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7" name="Pentagon 316"/>
          <p:cNvSpPr/>
          <p:nvPr/>
        </p:nvSpPr>
        <p:spPr>
          <a:xfrm>
            <a:off x="609600" y="2286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914400" y="2286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914400" y="220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11430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327" name="Pentagon 326"/>
          <p:cNvSpPr/>
          <p:nvPr/>
        </p:nvSpPr>
        <p:spPr>
          <a:xfrm>
            <a:off x="11506200" y="2438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11277600" y="243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1277600" y="236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106680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6096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9144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9144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1430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838200" y="6096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209800" y="60198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286001" y="624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362201" y="624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286000" y="6019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18288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26670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609600" y="64770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914400" y="64770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914400" y="64008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143000" y="6400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838200" y="65532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209800" y="64770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286001" y="67055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362201" y="67055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286000" y="64769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1828800" y="64770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667000" y="64770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168" name="Trapezoid 167"/>
          <p:cNvSpPr/>
          <p:nvPr/>
        </p:nvSpPr>
        <p:spPr>
          <a:xfrm rot="5400000">
            <a:off x="3657600" y="5181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9" name="Rectangle 168"/>
          <p:cNvSpPr/>
          <p:nvPr/>
        </p:nvSpPr>
        <p:spPr>
          <a:xfrm>
            <a:off x="3810000" y="525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8100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5052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505200" y="541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rapezoid 178"/>
          <p:cNvSpPr/>
          <p:nvPr/>
        </p:nvSpPr>
        <p:spPr>
          <a:xfrm rot="5400000">
            <a:off x="7086600" y="403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4" name="Rectangle 183"/>
          <p:cNvSpPr/>
          <p:nvPr/>
        </p:nvSpPr>
        <p:spPr>
          <a:xfrm>
            <a:off x="72390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239000" y="396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200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{BW{1’d0}}</a:t>
            </a:r>
          </a:p>
        </p:txBody>
      </p:sp>
      <p:cxnSp>
        <p:nvCxnSpPr>
          <p:cNvPr id="197" name="Straight Connector 196"/>
          <p:cNvCxnSpPr>
            <a:stCxn id="168" idx="0"/>
          </p:cNvCxnSpPr>
          <p:nvPr/>
        </p:nvCxnSpPr>
        <p:spPr>
          <a:xfrm>
            <a:off x="3962400" y="5257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534400" y="4114800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505200" y="5867400"/>
            <a:ext cx="502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410200" y="5257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5" idx="3"/>
          </p:cNvCxnSpPr>
          <p:nvPr/>
        </p:nvCxnSpPr>
        <p:spPr>
          <a:xfrm>
            <a:off x="6172200" y="3962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265" idx="2"/>
          </p:cNvCxnSpPr>
          <p:nvPr/>
        </p:nvCxnSpPr>
        <p:spPr>
          <a:xfrm flipV="1">
            <a:off x="6096000" y="4038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505200" y="5410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7848600" y="24384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7924801" y="26669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8001001" y="26669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924800" y="24383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7086600" y="2438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7239000" y="236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72390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7391400" y="2514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endCxn id="327" idx="1"/>
          </p:cNvCxnSpPr>
          <p:nvPr/>
        </p:nvCxnSpPr>
        <p:spPr>
          <a:xfrm>
            <a:off x="8153400" y="25146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6858000" y="2667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8534400" y="25146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86400" y="518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486400" y="510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150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05000" y="228602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1981201" y="2514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2057401" y="2514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981200" y="228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23" name="Straight Connector 122"/>
          <p:cNvCxnSpPr>
            <a:stCxn id="317" idx="3"/>
          </p:cNvCxnSpPr>
          <p:nvPr/>
        </p:nvCxnSpPr>
        <p:spPr>
          <a:xfrm>
            <a:off x="838200" y="2362204"/>
            <a:ext cx="1066800" cy="1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276600" y="228602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3352801" y="2514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3429001" y="2514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352800" y="228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209800" y="2362204"/>
            <a:ext cx="1066800" cy="1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286000" y="2286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286000" y="220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146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581400" y="23622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3657600" y="2286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657600" y="220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624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din_d2</a:t>
            </a:r>
          </a:p>
        </p:txBody>
      </p:sp>
      <p:cxnSp>
        <p:nvCxnSpPr>
          <p:cNvPr id="138" name="Straight Connector 137"/>
          <p:cNvCxnSpPr>
            <a:endCxn id="146" idx="0"/>
          </p:cNvCxnSpPr>
          <p:nvPr/>
        </p:nvCxnSpPr>
        <p:spPr>
          <a:xfrm>
            <a:off x="3886200" y="23622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315200" y="26670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810000" y="3505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6858000" y="26670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46" idx="3"/>
          </p:cNvCxnSpPr>
          <p:nvPr/>
        </p:nvCxnSpPr>
        <p:spPr>
          <a:xfrm flipH="1">
            <a:off x="3962400" y="3581400"/>
            <a:ext cx="48768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6" idx="2"/>
          </p:cNvCxnSpPr>
          <p:nvPr/>
        </p:nvCxnSpPr>
        <p:spPr>
          <a:xfrm>
            <a:off x="3886200" y="36576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391400" y="4114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6553201" y="5029201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62484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91" idx="3"/>
          </p:cNvCxnSpPr>
          <p:nvPr/>
        </p:nvCxnSpPr>
        <p:spPr>
          <a:xfrm>
            <a:off x="838200" y="42672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entagon 190"/>
          <p:cNvSpPr/>
          <p:nvPr/>
        </p:nvSpPr>
        <p:spPr>
          <a:xfrm>
            <a:off x="609600" y="419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9144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9144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1430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cxnSp>
        <p:nvCxnSpPr>
          <p:cNvPr id="196" name="Straight Connector 195"/>
          <p:cNvCxnSpPr/>
          <p:nvPr/>
        </p:nvCxnSpPr>
        <p:spPr>
          <a:xfrm flipV="1">
            <a:off x="7315200" y="42672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858000" y="5181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248400" y="42672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69342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6934200" y="502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70866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cnting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620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BW=‘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d8, RV=1’b0;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1676400" y="25908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4478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3048000" y="25908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8194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7620000" y="2743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3914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839200" y="35052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8915401" y="37337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8991601" y="37337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915400" y="35051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42" name="Flowchart: Delay 141"/>
          <p:cNvSpPr/>
          <p:nvPr/>
        </p:nvSpPr>
        <p:spPr>
          <a:xfrm>
            <a:off x="10058400" y="33528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44" name="Oval 143"/>
          <p:cNvSpPr/>
          <p:nvPr/>
        </p:nvSpPr>
        <p:spPr>
          <a:xfrm>
            <a:off x="9906000" y="33528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9144000" y="3581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3"/>
            <a:endCxn id="187" idx="1"/>
          </p:cNvCxnSpPr>
          <p:nvPr/>
        </p:nvCxnSpPr>
        <p:spPr>
          <a:xfrm flipV="1">
            <a:off x="10363200" y="3505200"/>
            <a:ext cx="1143000" cy="3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9220200" y="350516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220200" y="342896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11277600" y="34290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1277600" y="33528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6" name="Flowchart: Delay 155"/>
          <p:cNvSpPr/>
          <p:nvPr/>
        </p:nvSpPr>
        <p:spPr>
          <a:xfrm>
            <a:off x="10058400" y="28956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57" name="Oval 156"/>
          <p:cNvSpPr/>
          <p:nvPr/>
        </p:nvSpPr>
        <p:spPr>
          <a:xfrm>
            <a:off x="9906000" y="30480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1277600" y="29718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1277600" y="28956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60" name="Straight Connector 159"/>
          <p:cNvCxnSpPr/>
          <p:nvPr/>
        </p:nvCxnSpPr>
        <p:spPr>
          <a:xfrm>
            <a:off x="9677400" y="2514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677400" y="3429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00" y="31242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9525000" y="3124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677400" y="2971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92964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3" name="Straight Connector 182"/>
          <p:cNvCxnSpPr>
            <a:stCxn id="156" idx="3"/>
            <a:endCxn id="186" idx="1"/>
          </p:cNvCxnSpPr>
          <p:nvPr/>
        </p:nvCxnSpPr>
        <p:spPr>
          <a:xfrm flipV="1">
            <a:off x="10363200" y="3048000"/>
            <a:ext cx="1143000" cy="3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Pentagon 185"/>
          <p:cNvSpPr/>
          <p:nvPr/>
        </p:nvSpPr>
        <p:spPr>
          <a:xfrm>
            <a:off x="11506200" y="297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87" name="Pentagon 186"/>
          <p:cNvSpPr/>
          <p:nvPr/>
        </p:nvSpPr>
        <p:spPr>
          <a:xfrm>
            <a:off x="11506200" y="342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89" name="Rectangle 188"/>
          <p:cNvSpPr/>
          <p:nvPr/>
        </p:nvSpPr>
        <p:spPr>
          <a:xfrm>
            <a:off x="10668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6680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H="1" flipV="1">
            <a:off x="9144000" y="3886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89916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9332</TotalTime>
  <Words>82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658</cp:revision>
  <cp:lastPrinted>2015-08-18T05:01:17Z</cp:lastPrinted>
  <dcterms:created xsi:type="dcterms:W3CDTF">2015-02-20T08:15:49Z</dcterms:created>
  <dcterms:modified xsi:type="dcterms:W3CDTF">2017-10-03T05:13:47Z</dcterms:modified>
</cp:coreProperties>
</file>