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 id="2147483672" r:id="rId2"/>
  </p:sldMasterIdLst>
  <p:notesMasterIdLst>
    <p:notesMasterId r:id="rId11"/>
  </p:notesMasterIdLst>
  <p:handoutMasterIdLst>
    <p:handoutMasterId r:id="rId12"/>
  </p:handoutMasterIdLst>
  <p:sldIdLst>
    <p:sldId id="310" r:id="rId3"/>
    <p:sldId id="485" r:id="rId4"/>
    <p:sldId id="499" r:id="rId5"/>
    <p:sldId id="500" r:id="rId6"/>
    <p:sldId id="501" r:id="rId7"/>
    <p:sldId id="503" r:id="rId8"/>
    <p:sldId id="502" r:id="rId9"/>
    <p:sldId id="504" r:id="rId10"/>
  </p:sldIdLst>
  <p:sldSz cx="9144000" cy="6858000" type="screen4x3"/>
  <p:notesSz cx="6802438" cy="993457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3129" userDrawn="1">
          <p15:clr>
            <a:srgbClr val="A4A3A4"/>
          </p15:clr>
        </p15:guide>
        <p15:guide id="2" pos="2143"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su92-1" initials="k" lastIdx="4" clrIdx="0">
    <p:extLst/>
  </p:cmAuthor>
  <p:cmAuthor id="2" name="y-yuto" initials="y" lastIdx="37" clrIdx="1">
    <p:extLst/>
  </p:cmAuthor>
  <p:cmAuthor id="3" name="楠本真二" initials="楠本真二" lastIdx="34" clrIdx="2">
    <p:extLst/>
  </p:cmAuthor>
  <p:cmAuthor id="4" name="kusu129" initials="k" lastIdx="80" clrIdx="3">
    <p:extLst/>
  </p:cmAuthor>
  <p:cmAuthor id="5" name="RyotaYamada" initials="R" lastIdx="4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42" autoAdjust="0"/>
    <p:restoredTop sz="73153" autoAdjust="0"/>
  </p:normalViewPr>
  <p:slideViewPr>
    <p:cSldViewPr>
      <p:cViewPr varScale="1">
        <p:scale>
          <a:sx n="52" d="100"/>
          <a:sy n="52" d="100"/>
        </p:scale>
        <p:origin x="-1710" y="-9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1" d="100"/>
          <a:sy n="51" d="100"/>
        </p:scale>
        <p:origin x="-1176" y="-96"/>
      </p:cViewPr>
      <p:guideLst>
        <p:guide orient="horz" pos="3129"/>
        <p:guide pos="214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3" y="0"/>
            <a:ext cx="2948199" cy="496650"/>
          </a:xfrm>
          <a:prstGeom prst="rect">
            <a:avLst/>
          </a:prstGeom>
        </p:spPr>
        <p:txBody>
          <a:bodyPr vert="horz" lIns="91299" tIns="45651" rIns="91299" bIns="45651"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52655" y="0"/>
            <a:ext cx="2948199" cy="496650"/>
          </a:xfrm>
          <a:prstGeom prst="rect">
            <a:avLst/>
          </a:prstGeom>
        </p:spPr>
        <p:txBody>
          <a:bodyPr vert="horz" lIns="91299" tIns="45651" rIns="91299" bIns="45651" rtlCol="0"/>
          <a:lstStyle>
            <a:lvl1pPr algn="r">
              <a:defRPr sz="1200"/>
            </a:lvl1pPr>
          </a:lstStyle>
          <a:p>
            <a:fld id="{140E20B8-58B7-4D30-9210-B5671BAA0512}" type="datetimeFigureOut">
              <a:rPr kumimoji="1" lang="ja-JP" altLang="en-US" smtClean="0"/>
              <a:pPr/>
              <a:t>2018/8/22</a:t>
            </a:fld>
            <a:endParaRPr kumimoji="1" lang="ja-JP" altLang="en-US"/>
          </a:p>
        </p:txBody>
      </p:sp>
      <p:sp>
        <p:nvSpPr>
          <p:cNvPr id="4" name="フッター プレースホルダ 3"/>
          <p:cNvSpPr>
            <a:spLocks noGrp="1"/>
          </p:cNvSpPr>
          <p:nvPr>
            <p:ph type="ftr" sz="quarter" idx="2"/>
          </p:nvPr>
        </p:nvSpPr>
        <p:spPr>
          <a:xfrm>
            <a:off x="3" y="9436343"/>
            <a:ext cx="2948199" cy="496649"/>
          </a:xfrm>
          <a:prstGeom prst="rect">
            <a:avLst/>
          </a:prstGeom>
        </p:spPr>
        <p:txBody>
          <a:bodyPr vert="horz" lIns="91299" tIns="45651" rIns="91299" bIns="45651"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52655" y="9436343"/>
            <a:ext cx="2948199" cy="496649"/>
          </a:xfrm>
          <a:prstGeom prst="rect">
            <a:avLst/>
          </a:prstGeom>
        </p:spPr>
        <p:txBody>
          <a:bodyPr vert="horz" lIns="91299" tIns="45651" rIns="91299" bIns="45651" rtlCol="0" anchor="b"/>
          <a:lstStyle>
            <a:lvl1pPr algn="r">
              <a:defRPr sz="1200"/>
            </a:lvl1pPr>
          </a:lstStyle>
          <a:p>
            <a:fld id="{314E65C9-654F-4573-895B-E00C8E894552}" type="slidenum">
              <a:rPr kumimoji="1" lang="ja-JP" altLang="en-US" smtClean="0"/>
              <a:pPr/>
              <a:t>‹#›</a:t>
            </a:fld>
            <a:endParaRPr kumimoji="1" lang="ja-JP" altLang="en-US"/>
          </a:p>
        </p:txBody>
      </p:sp>
    </p:spTree>
    <p:extLst>
      <p:ext uri="{BB962C8B-B14F-4D97-AF65-F5344CB8AC3E}">
        <p14:creationId xmlns:p14="http://schemas.microsoft.com/office/powerpoint/2010/main" val="2662394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2" y="13"/>
            <a:ext cx="2947723" cy="496729"/>
          </a:xfrm>
          <a:prstGeom prst="rect">
            <a:avLst/>
          </a:prstGeom>
        </p:spPr>
        <p:txBody>
          <a:bodyPr vert="horz" lIns="91299" tIns="45651" rIns="91299" bIns="45651"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3152" y="13"/>
            <a:ext cx="2947723" cy="496729"/>
          </a:xfrm>
          <a:prstGeom prst="rect">
            <a:avLst/>
          </a:prstGeom>
        </p:spPr>
        <p:txBody>
          <a:bodyPr vert="horz" lIns="91299" tIns="45651" rIns="91299" bIns="45651" rtlCol="0"/>
          <a:lstStyle>
            <a:lvl1pPr algn="r">
              <a:defRPr sz="1200"/>
            </a:lvl1pPr>
          </a:lstStyle>
          <a:p>
            <a:fld id="{343AF808-257C-400F-AA3C-744211175A82}" type="datetimeFigureOut">
              <a:rPr kumimoji="1" lang="ja-JP" altLang="en-US" smtClean="0"/>
              <a:pPr/>
              <a:t>2018/8/22</a:t>
            </a:fld>
            <a:endParaRPr kumimoji="1" lang="ja-JP" altLang="en-US"/>
          </a:p>
        </p:txBody>
      </p:sp>
      <p:sp>
        <p:nvSpPr>
          <p:cNvPr id="4" name="スライド イメージ プレースホルダー 3"/>
          <p:cNvSpPr>
            <a:spLocks noGrp="1" noRot="1" noChangeAspect="1"/>
          </p:cNvSpPr>
          <p:nvPr>
            <p:ph type="sldImg" idx="2"/>
          </p:nvPr>
        </p:nvSpPr>
        <p:spPr>
          <a:xfrm>
            <a:off x="919163" y="746125"/>
            <a:ext cx="4965700" cy="3724275"/>
          </a:xfrm>
          <a:prstGeom prst="rect">
            <a:avLst/>
          </a:prstGeom>
          <a:noFill/>
          <a:ln w="12700">
            <a:solidFill>
              <a:prstClr val="black"/>
            </a:solidFill>
          </a:ln>
        </p:spPr>
        <p:txBody>
          <a:bodyPr vert="horz" lIns="91299" tIns="45651" rIns="91299" bIns="45651" rtlCol="0" anchor="ctr"/>
          <a:lstStyle/>
          <a:p>
            <a:endParaRPr lang="ja-JP" altLang="en-US"/>
          </a:p>
        </p:txBody>
      </p:sp>
      <p:sp>
        <p:nvSpPr>
          <p:cNvPr id="5" name="ノート プレースホルダー 4"/>
          <p:cNvSpPr>
            <a:spLocks noGrp="1"/>
          </p:cNvSpPr>
          <p:nvPr>
            <p:ph type="body" sz="quarter" idx="3"/>
          </p:nvPr>
        </p:nvSpPr>
        <p:spPr>
          <a:xfrm>
            <a:off x="680245" y="4718923"/>
            <a:ext cx="5441950" cy="4470559"/>
          </a:xfrm>
          <a:prstGeom prst="rect">
            <a:avLst/>
          </a:prstGeom>
        </p:spPr>
        <p:txBody>
          <a:bodyPr vert="horz" lIns="91299" tIns="45651" rIns="91299" bIns="45651"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2" y="9436135"/>
            <a:ext cx="2947723" cy="496729"/>
          </a:xfrm>
          <a:prstGeom prst="rect">
            <a:avLst/>
          </a:prstGeom>
        </p:spPr>
        <p:txBody>
          <a:bodyPr vert="horz" lIns="91299" tIns="45651" rIns="91299" bIns="45651"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3152" y="9436135"/>
            <a:ext cx="2947723" cy="496729"/>
          </a:xfrm>
          <a:prstGeom prst="rect">
            <a:avLst/>
          </a:prstGeom>
        </p:spPr>
        <p:txBody>
          <a:bodyPr vert="horz" lIns="91299" tIns="45651" rIns="91299" bIns="45651" rtlCol="0" anchor="b"/>
          <a:lstStyle>
            <a:lvl1pPr algn="r">
              <a:defRPr sz="1200"/>
            </a:lvl1pPr>
          </a:lstStyle>
          <a:p>
            <a:fld id="{C0D3AC11-0556-4037-8F3F-0BC5C23AB32A}" type="slidenum">
              <a:rPr kumimoji="1" lang="ja-JP" altLang="en-US" smtClean="0"/>
              <a:pPr/>
              <a:t>‹#›</a:t>
            </a:fld>
            <a:endParaRPr kumimoji="1" lang="ja-JP" altLang="en-US"/>
          </a:p>
        </p:txBody>
      </p:sp>
    </p:spTree>
    <p:extLst>
      <p:ext uri="{BB962C8B-B14F-4D97-AF65-F5344CB8AC3E}">
        <p14:creationId xmlns:p14="http://schemas.microsoft.com/office/powerpoint/2010/main" val="42251508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ノート プレースホルダー 2"/>
          <p:cNvSpPr>
            <a:spLocks noGrp="1"/>
          </p:cNvSpPr>
          <p:nvPr>
            <p:ph type="body" idx="1"/>
          </p:nvPr>
        </p:nvSpPr>
        <p:spPr/>
        <p:txBody>
          <a:bodyPr/>
          <a:lstStyle/>
          <a:p>
            <a:r>
              <a:rPr kumimoji="1" lang="ja-JP" altLang="en-US" dirty="0" smtClean="0"/>
              <a:t>口頭では「大阪大学の山田涼太」でいい</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C0D3AC11-0556-4037-8F3F-0BC5C23AB32A}" type="slidenum">
              <a:rPr kumimoji="1" lang="ja-JP" altLang="en-US" smtClean="0"/>
              <a:pPr/>
              <a:t>0</a:t>
            </a:fld>
            <a:endParaRPr kumimoji="1" lang="ja-JP" altLang="en-US" dirty="0"/>
          </a:p>
        </p:txBody>
      </p:sp>
    </p:spTree>
    <p:extLst>
      <p:ext uri="{BB962C8B-B14F-4D97-AF65-F5344CB8AC3E}">
        <p14:creationId xmlns:p14="http://schemas.microsoft.com/office/powerpoint/2010/main" val="132279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ja-JP" dirty="0"/>
          </a:p>
        </p:txBody>
      </p:sp>
      <p:sp>
        <p:nvSpPr>
          <p:cNvPr id="4" name="スライド番号プレースホルダー 3"/>
          <p:cNvSpPr>
            <a:spLocks noGrp="1"/>
          </p:cNvSpPr>
          <p:nvPr>
            <p:ph type="sldNum" sz="quarter" idx="10"/>
          </p:nvPr>
        </p:nvSpPr>
        <p:spPr/>
        <p:txBody>
          <a:bodyPr/>
          <a:lstStyle/>
          <a:p>
            <a:fld id="{C0D3AC11-0556-4037-8F3F-0BC5C23AB32A}" type="slidenum">
              <a:rPr kumimoji="1" lang="ja-JP" altLang="en-US" smtClean="0"/>
              <a:pPr/>
              <a:t>1</a:t>
            </a:fld>
            <a:endParaRPr kumimoji="1" lang="ja-JP" altLang="en-US"/>
          </a:p>
        </p:txBody>
      </p:sp>
    </p:spTree>
    <p:extLst>
      <p:ext uri="{BB962C8B-B14F-4D97-AF65-F5344CB8AC3E}">
        <p14:creationId xmlns:p14="http://schemas.microsoft.com/office/powerpoint/2010/main" val="2498586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276872"/>
            <a:ext cx="7772400" cy="1728192"/>
          </a:xfrm>
        </p:spPr>
        <p:txBody>
          <a:bodyPr anchor="ctr"/>
          <a:lstStyle>
            <a:lvl1pPr algn="ctr">
              <a:defRPr>
                <a:latin typeface="ＭＳ Ｐゴシック" pitchFamily="50" charset="-128"/>
                <a:ea typeface="ＭＳ Ｐゴシック" pitchFamily="50" charset="-128"/>
                <a:cs typeface="メイリオ" pitchFamily="50" charset="-128"/>
              </a:defRPr>
            </a:lvl1pPr>
          </a:lstStyle>
          <a:p>
            <a:r>
              <a:rPr kumimoji="1" lang="ja-JP" altLang="en-US" smtClean="0"/>
              <a:t>マスタ タイトルの書式設定</a:t>
            </a:r>
            <a:endParaRPr kumimoji="1" lang="ja-JP" altLang="en-US" dirty="0"/>
          </a:p>
        </p:txBody>
      </p:sp>
      <p:sp>
        <p:nvSpPr>
          <p:cNvPr id="3" name="サブタイトル 2"/>
          <p:cNvSpPr>
            <a:spLocks noGrp="1"/>
          </p:cNvSpPr>
          <p:nvPr>
            <p:ph type="subTitle" idx="1"/>
          </p:nvPr>
        </p:nvSpPr>
        <p:spPr>
          <a:xfrm>
            <a:off x="683568" y="4365104"/>
            <a:ext cx="7776864" cy="1512168"/>
          </a:xfrm>
        </p:spPr>
        <p:txBody>
          <a:bodyPr anchor="ctr">
            <a:normAutofit/>
          </a:bodyPr>
          <a:lstStyle>
            <a:lvl1pPr marL="0" indent="0" algn="r">
              <a:buNone/>
              <a:defRPr sz="2800">
                <a:solidFill>
                  <a:schemeClr val="tx1"/>
                </a:solidFill>
                <a:latin typeface="ＭＳ Ｐゴシック" pitchFamily="50" charset="-128"/>
                <a:ea typeface="ＭＳ Ｐゴシック" pitchFamily="50" charset="-128"/>
                <a:cs typeface="メイリオ"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dirty="0"/>
          </a:p>
        </p:txBody>
      </p:sp>
      <p:sp>
        <p:nvSpPr>
          <p:cNvPr id="6" name="正方形/長方形 5"/>
          <p:cNvSpPr/>
          <p:nvPr/>
        </p:nvSpPr>
        <p:spPr>
          <a:xfrm>
            <a:off x="8892484" y="0"/>
            <a:ext cx="251516" cy="6583066"/>
          </a:xfrm>
          <a:prstGeom prst="rect">
            <a:avLst/>
          </a:prstGeom>
          <a:gradFill flip="none" rotWithShape="1">
            <a:gsLst>
              <a:gs pos="0">
                <a:srgbClr val="0000FF">
                  <a:shade val="30000"/>
                  <a:satMod val="115000"/>
                </a:srgbClr>
              </a:gs>
              <a:gs pos="50000">
                <a:srgbClr val="0000FF">
                  <a:shade val="67500"/>
                  <a:satMod val="115000"/>
                </a:srgbClr>
              </a:gs>
              <a:gs pos="100000">
                <a:srgbClr val="0000FF">
                  <a:shade val="100000"/>
                  <a:satMod val="115000"/>
                </a:srgbClr>
              </a:gs>
            </a:gsLst>
            <a:lin ang="5400000" scaled="1"/>
            <a:tileRect/>
          </a:gradFill>
          <a:ln>
            <a:noFill/>
          </a:ln>
          <a:effectLst>
            <a:innerShdw blurRad="63500" dist="50800" dir="108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日付プレースホルダ 3"/>
          <p:cNvSpPr>
            <a:spLocks noGrp="1"/>
          </p:cNvSpPr>
          <p:nvPr>
            <p:ph type="dt" sz="half" idx="2"/>
          </p:nvPr>
        </p:nvSpPr>
        <p:spPr>
          <a:xfrm>
            <a:off x="622704" y="6296105"/>
            <a:ext cx="1691069" cy="216024"/>
          </a:xfrm>
          <a:prstGeom prst="rect">
            <a:avLst/>
          </a:prstGeom>
        </p:spPr>
        <p:txBody>
          <a:bodyPr/>
          <a:lstStyle>
            <a:lvl1pPr algn="l">
              <a:defRPr sz="1200">
                <a:solidFill>
                  <a:schemeClr val="bg1"/>
                </a:solidFill>
                <a:latin typeface="メイリオ" pitchFamily="50" charset="-128"/>
                <a:ea typeface="メイリオ" pitchFamily="50" charset="-128"/>
                <a:cs typeface="メイリオ" pitchFamily="50" charset="-128"/>
              </a:defRPr>
            </a:lvl1pPr>
          </a:lstStyle>
          <a:p>
            <a:fld id="{E1C17319-4ED7-4C10-A97C-49664342996B}" type="datetime1">
              <a:rPr kumimoji="1" lang="ja-JP" altLang="en-US" smtClean="0"/>
              <a:t>2018/8/22</a:t>
            </a:fld>
            <a:endParaRPr kumimoji="1" lang="ja-JP" altLang="en-US"/>
          </a:p>
        </p:txBody>
      </p:sp>
      <p:sp>
        <p:nvSpPr>
          <p:cNvPr id="10" name="フッター プレースホルダ 4"/>
          <p:cNvSpPr>
            <a:spLocks noGrp="1"/>
          </p:cNvSpPr>
          <p:nvPr>
            <p:ph type="ftr" sz="quarter" idx="3"/>
          </p:nvPr>
        </p:nvSpPr>
        <p:spPr>
          <a:xfrm>
            <a:off x="2301838" y="6148188"/>
            <a:ext cx="4540324" cy="374622"/>
          </a:xfrm>
          <a:prstGeom prst="rect">
            <a:avLst/>
          </a:prstGeom>
        </p:spPr>
        <p:txBody>
          <a:bodyPr anchor="ctr"/>
          <a:lstStyle>
            <a:lvl1pPr algn="ctr">
              <a:defRPr sz="1200">
                <a:latin typeface="ＭＳ Ｐゴシック" pitchFamily="50" charset="-128"/>
                <a:ea typeface="ＭＳ Ｐゴシック" pitchFamily="50" charset="-128"/>
              </a:defRPr>
            </a:lvl1pPr>
          </a:lstStyle>
          <a:p>
            <a:r>
              <a:rPr kumimoji="1" lang="en-US" altLang="ja-JP" smtClean="0"/>
              <a:t>Confidential</a:t>
            </a:r>
            <a:endParaRPr kumimoji="1" lang="ja-JP" altLang="en-US"/>
          </a:p>
        </p:txBody>
      </p:sp>
      <p:sp>
        <p:nvSpPr>
          <p:cNvPr id="11" name="スライド番号プレースホルダ 5"/>
          <p:cNvSpPr>
            <a:spLocks noGrp="1"/>
          </p:cNvSpPr>
          <p:nvPr>
            <p:ph type="sldNum" sz="quarter" idx="4"/>
          </p:nvPr>
        </p:nvSpPr>
        <p:spPr>
          <a:xfrm>
            <a:off x="6948264" y="6150583"/>
            <a:ext cx="1738536" cy="390458"/>
          </a:xfrm>
          <a:prstGeom prst="rect">
            <a:avLst/>
          </a:prstGeom>
        </p:spPr>
        <p:txBody>
          <a:bodyPr anchor="b"/>
          <a:lstStyle>
            <a:lvl1pPr algn="r">
              <a:defRPr sz="1200">
                <a:latin typeface="メイリオ" pitchFamily="50" charset="-128"/>
                <a:ea typeface="メイリオ" pitchFamily="50" charset="-128"/>
                <a:cs typeface="メイリオ" pitchFamily="50" charset="-128"/>
              </a:defRPr>
            </a:lvl1pPr>
          </a:lstStyle>
          <a:p>
            <a:fld id="{5D19D7D8-2206-4820-9CDA-87D627F731C3}" type="slidenum">
              <a:rPr kumimoji="1" lang="ja-JP" altLang="en-US" smtClean="0"/>
              <a:pPr/>
              <a:t>‹#›</a:t>
            </a:fld>
            <a:endParaRPr kumimoji="1" lang="ja-JP"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縦書きテキスト">
    <p:spTree>
      <p:nvGrpSpPr>
        <p:cNvPr id="1" name=""/>
        <p:cNvGrpSpPr/>
        <p:nvPr/>
      </p:nvGrpSpPr>
      <p:grpSpPr>
        <a:xfrm>
          <a:off x="0" y="0"/>
          <a:ext cx="0" cy="0"/>
          <a:chOff x="0" y="0"/>
          <a:chExt cx="0" cy="0"/>
        </a:xfrm>
      </p:grpSpPr>
      <p:sp>
        <p:nvSpPr>
          <p:cNvPr id="3" name="縦書きテキスト プレースホルダ 2"/>
          <p:cNvSpPr>
            <a:spLocks noGrp="1"/>
          </p:cNvSpPr>
          <p:nvPr>
            <p:ph type="body" orient="vert" idx="1"/>
          </p:nvPr>
        </p:nvSpPr>
        <p:spPr>
          <a:xfrm>
            <a:off x="457200" y="980728"/>
            <a:ext cx="8229600" cy="5145435"/>
          </a:xfrm>
        </p:spPr>
        <p:txBody>
          <a:bodyPr vert="eaVert">
            <a:normAutofit/>
          </a:bodyPr>
          <a:lstStyle>
            <a:lvl1pPr>
              <a:lnSpc>
                <a:spcPct val="150000"/>
              </a:lnSpc>
              <a:defRPr sz="2400">
                <a:latin typeface="HG正楷書体-PRO" pitchFamily="66" charset="-128"/>
                <a:ea typeface="HG正楷書体-PRO" pitchFamily="66" charset="-128"/>
              </a:defRPr>
            </a:lvl1pPr>
            <a:lvl2pPr>
              <a:lnSpc>
                <a:spcPct val="150000"/>
              </a:lnSpc>
              <a:defRPr sz="2000">
                <a:latin typeface="HG正楷書体-PRO" pitchFamily="66" charset="-128"/>
                <a:ea typeface="HG正楷書体-PRO" pitchFamily="66" charset="-128"/>
              </a:defRPr>
            </a:lvl2pPr>
            <a:lvl3pPr>
              <a:lnSpc>
                <a:spcPct val="150000"/>
              </a:lnSpc>
              <a:defRPr sz="1800">
                <a:latin typeface="HG正楷書体-PRO" pitchFamily="66" charset="-128"/>
                <a:ea typeface="HG正楷書体-PRO" pitchFamily="66" charset="-128"/>
              </a:defRPr>
            </a:lvl3pPr>
            <a:lvl4pPr>
              <a:lnSpc>
                <a:spcPct val="150000"/>
              </a:lnSpc>
              <a:defRPr sz="1600">
                <a:latin typeface="HG正楷書体-PRO" pitchFamily="66" charset="-128"/>
                <a:ea typeface="HG正楷書体-PRO" pitchFamily="66" charset="-128"/>
              </a:defRPr>
            </a:lvl4pPr>
            <a:lvl5pPr>
              <a:lnSpc>
                <a:spcPct val="150000"/>
              </a:lnSpc>
              <a:defRPr sz="1600">
                <a:latin typeface="HG正楷書体-PRO" pitchFamily="66" charset="-128"/>
                <a:ea typeface="HG正楷書体-PRO" pitchFamily="66" charset="-128"/>
              </a:defRPr>
            </a:lvl5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14" name="テキスト ボックス 13"/>
          <p:cNvSpPr txBox="1"/>
          <p:nvPr/>
        </p:nvSpPr>
        <p:spPr>
          <a:xfrm rot="5400000">
            <a:off x="8489221" y="403257"/>
            <a:ext cx="1052738" cy="246221"/>
          </a:xfrm>
          <a:prstGeom prst="rect">
            <a:avLst/>
          </a:prstGeom>
          <a:noFill/>
        </p:spPr>
        <p:txBody>
          <a:bodyPr wrap="square" rtlCol="0">
            <a:spAutoFit/>
          </a:bodyPr>
          <a:lstStyle/>
          <a:p>
            <a:pPr algn="ctr"/>
            <a:r>
              <a:rPr kumimoji="1" lang="en-US" altLang="ja-JP" sz="500" b="1" smtClean="0">
                <a:solidFill>
                  <a:schemeClr val="bg1"/>
                </a:solidFill>
              </a:rPr>
              <a:t>KUSUMOTO</a:t>
            </a:r>
            <a:r>
              <a:rPr kumimoji="1" lang="ja-JP" altLang="en-US" sz="500" b="1" smtClean="0">
                <a:solidFill>
                  <a:schemeClr val="bg1"/>
                </a:solidFill>
              </a:rPr>
              <a:t>　</a:t>
            </a:r>
            <a:r>
              <a:rPr kumimoji="1" lang="en-US" altLang="ja-JP" sz="500" b="1" baseline="0" smtClean="0">
                <a:solidFill>
                  <a:schemeClr val="bg1"/>
                </a:solidFill>
              </a:rPr>
              <a:t>LABORATORY</a:t>
            </a:r>
            <a:endParaRPr kumimoji="1" lang="ja-JP" altLang="en-US" sz="500" b="1">
              <a:solidFill>
                <a:schemeClr val="bg1"/>
              </a:solidFill>
            </a:endParaRPr>
          </a:p>
        </p:txBody>
      </p:sp>
      <p:sp>
        <p:nvSpPr>
          <p:cNvPr id="16" name="タイトル 1"/>
          <p:cNvSpPr>
            <a:spLocks noGrp="1"/>
          </p:cNvSpPr>
          <p:nvPr>
            <p:ph type="title"/>
          </p:nvPr>
        </p:nvSpPr>
        <p:spPr>
          <a:xfrm>
            <a:off x="35496" y="44624"/>
            <a:ext cx="8820980" cy="792088"/>
          </a:xfrm>
        </p:spPr>
        <p:txBody>
          <a:bodyPr anchor="ctr">
            <a:noAutofit/>
          </a:bodyPr>
          <a:lstStyle>
            <a:lvl1pPr algn="l">
              <a:defRPr sz="4000">
                <a:latin typeface="HG正楷書体-PRO" pitchFamily="66" charset="-128"/>
                <a:ea typeface="HG正楷書体-PRO" pitchFamily="66" charset="-128"/>
              </a:defRPr>
            </a:lvl1pPr>
          </a:lstStyle>
          <a:p>
            <a:r>
              <a:rPr kumimoji="1" lang="ja-JP" altLang="en-US" smtClean="0"/>
              <a:t>マスタ タイトルの書式設定</a:t>
            </a:r>
            <a:endParaRPr kumimoji="1" lang="ja-JP" altLang="en-US" dirty="0"/>
          </a:p>
        </p:txBody>
      </p:sp>
      <p:sp>
        <p:nvSpPr>
          <p:cNvPr id="17" name="正方形/長方形 16"/>
          <p:cNvSpPr/>
          <p:nvPr/>
        </p:nvSpPr>
        <p:spPr>
          <a:xfrm>
            <a:off x="8892480" y="1"/>
            <a:ext cx="251520" cy="908724"/>
          </a:xfrm>
          <a:prstGeom prst="rect">
            <a:avLst/>
          </a:prstGeom>
          <a:gradFill flip="none" rotWithShape="1">
            <a:gsLst>
              <a:gs pos="0">
                <a:srgbClr val="0000FF">
                  <a:shade val="30000"/>
                  <a:satMod val="115000"/>
                </a:srgbClr>
              </a:gs>
              <a:gs pos="50000">
                <a:srgbClr val="0000FF">
                  <a:shade val="67500"/>
                  <a:satMod val="115000"/>
                </a:srgbClr>
              </a:gs>
              <a:gs pos="100000">
                <a:srgbClr val="0000FF">
                  <a:shade val="100000"/>
                  <a:satMod val="115000"/>
                </a:srgbClr>
              </a:gs>
            </a:gsLst>
            <a:lin ang="5400000" scaled="1"/>
            <a:tileRect/>
          </a:gradFill>
          <a:ln>
            <a:noFill/>
          </a:ln>
          <a:effectLst>
            <a:innerShdw blurRad="63500" dist="50800" dir="108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日付プレースホルダ 3"/>
          <p:cNvSpPr>
            <a:spLocks noGrp="1"/>
          </p:cNvSpPr>
          <p:nvPr>
            <p:ph type="dt" sz="half" idx="2"/>
          </p:nvPr>
        </p:nvSpPr>
        <p:spPr>
          <a:xfrm>
            <a:off x="622704" y="6296105"/>
            <a:ext cx="1691069" cy="216024"/>
          </a:xfrm>
          <a:prstGeom prst="rect">
            <a:avLst/>
          </a:prstGeom>
        </p:spPr>
        <p:txBody>
          <a:bodyPr/>
          <a:lstStyle>
            <a:lvl1pPr algn="l">
              <a:defRPr sz="1200">
                <a:solidFill>
                  <a:schemeClr val="bg1"/>
                </a:solidFill>
                <a:latin typeface="メイリオ" pitchFamily="50" charset="-128"/>
                <a:ea typeface="メイリオ" pitchFamily="50" charset="-128"/>
                <a:cs typeface="メイリオ" pitchFamily="50" charset="-128"/>
              </a:defRPr>
            </a:lvl1pPr>
          </a:lstStyle>
          <a:p>
            <a:fld id="{F46A7357-0A47-44D0-9663-140D5454782F}" type="datetime1">
              <a:rPr kumimoji="1" lang="ja-JP" altLang="en-US" smtClean="0"/>
              <a:t>2018/8/22</a:t>
            </a:fld>
            <a:endParaRPr kumimoji="1" lang="ja-JP" altLang="en-US"/>
          </a:p>
        </p:txBody>
      </p:sp>
      <p:sp>
        <p:nvSpPr>
          <p:cNvPr id="13" name="フッター プレースホルダ 4"/>
          <p:cNvSpPr>
            <a:spLocks noGrp="1"/>
          </p:cNvSpPr>
          <p:nvPr>
            <p:ph type="ftr" sz="quarter" idx="3"/>
          </p:nvPr>
        </p:nvSpPr>
        <p:spPr>
          <a:xfrm>
            <a:off x="2301838" y="6148188"/>
            <a:ext cx="4540324" cy="374622"/>
          </a:xfrm>
          <a:prstGeom prst="rect">
            <a:avLst/>
          </a:prstGeom>
        </p:spPr>
        <p:txBody>
          <a:bodyPr anchor="ctr"/>
          <a:lstStyle>
            <a:lvl1pPr algn="ctr">
              <a:defRPr sz="1200">
                <a:latin typeface="ＭＳ Ｐゴシック" pitchFamily="50" charset="-128"/>
                <a:ea typeface="ＭＳ Ｐゴシック" pitchFamily="50" charset="-128"/>
              </a:defRPr>
            </a:lvl1pPr>
          </a:lstStyle>
          <a:p>
            <a:r>
              <a:rPr kumimoji="1" lang="en-US" altLang="ja-JP" smtClean="0"/>
              <a:t>Confidential</a:t>
            </a:r>
            <a:endParaRPr kumimoji="1" lang="ja-JP" altLang="en-US"/>
          </a:p>
        </p:txBody>
      </p:sp>
      <p:sp>
        <p:nvSpPr>
          <p:cNvPr id="18" name="スライド番号プレースホルダ 5"/>
          <p:cNvSpPr>
            <a:spLocks noGrp="1"/>
          </p:cNvSpPr>
          <p:nvPr>
            <p:ph type="sldNum" sz="quarter" idx="4"/>
          </p:nvPr>
        </p:nvSpPr>
        <p:spPr>
          <a:xfrm>
            <a:off x="6948264" y="6150583"/>
            <a:ext cx="1738536" cy="390458"/>
          </a:xfrm>
          <a:prstGeom prst="rect">
            <a:avLst/>
          </a:prstGeom>
        </p:spPr>
        <p:txBody>
          <a:bodyPr anchor="b"/>
          <a:lstStyle>
            <a:lvl1pPr algn="r">
              <a:defRPr sz="1200">
                <a:latin typeface="メイリオ" pitchFamily="50" charset="-128"/>
                <a:ea typeface="メイリオ" pitchFamily="50" charset="-128"/>
                <a:cs typeface="メイリオ" pitchFamily="50" charset="-128"/>
              </a:defRPr>
            </a:lvl1pPr>
          </a:lstStyle>
          <a:p>
            <a:fld id="{5D19D7D8-2206-4820-9CDA-87D627F731C3}" type="slidenum">
              <a:rPr kumimoji="1" lang="ja-JP" altLang="en-US" smtClean="0"/>
              <a:pPr/>
              <a:t>‹#›</a:t>
            </a:fld>
            <a:endParaRPr kumimoji="1" lang="ja-JP" altLang="en-US"/>
          </a:p>
        </p:txBody>
      </p:sp>
      <p:cxnSp>
        <p:nvCxnSpPr>
          <p:cNvPr id="19" name="直線コネクタ 18"/>
          <p:cNvCxnSpPr/>
          <p:nvPr/>
        </p:nvCxnSpPr>
        <p:spPr>
          <a:xfrm>
            <a:off x="-108520" y="908720"/>
            <a:ext cx="9361040" cy="5"/>
          </a:xfrm>
          <a:prstGeom prst="line">
            <a:avLst/>
          </a:prstGeom>
          <a:ln>
            <a:solidFill>
              <a:srgbClr val="0000FF"/>
            </a:solidFill>
          </a:ln>
          <a:effectLst>
            <a:outerShdw blurRad="50800" dist="381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970126" y="188640"/>
            <a:ext cx="720080" cy="5937523"/>
          </a:xfrm>
        </p:spPr>
        <p:txBody>
          <a:bodyPr vert="eaVert" anchor="ctr">
            <a:noAutofit/>
          </a:bodyPr>
          <a:lstStyle>
            <a:lvl1pPr>
              <a:defRPr sz="2800">
                <a:latin typeface="HG正楷書体-PRO" pitchFamily="66" charset="-128"/>
                <a:ea typeface="HG正楷書体-PRO" pitchFamily="66" charset="-128"/>
              </a:defRPr>
            </a:lvl1pPr>
          </a:lstStyle>
          <a:p>
            <a:r>
              <a:rPr kumimoji="1" lang="ja-JP" altLang="en-US" smtClean="0"/>
              <a:t>マスタ タイトルの書式設定</a:t>
            </a:r>
            <a:endParaRPr kumimoji="1" lang="ja-JP" altLang="en-US" dirty="0"/>
          </a:p>
        </p:txBody>
      </p:sp>
      <p:sp>
        <p:nvSpPr>
          <p:cNvPr id="3" name="縦書きテキスト プレースホルダ 2"/>
          <p:cNvSpPr>
            <a:spLocks noGrp="1"/>
          </p:cNvSpPr>
          <p:nvPr>
            <p:ph type="body" orient="vert" idx="1"/>
          </p:nvPr>
        </p:nvSpPr>
        <p:spPr>
          <a:xfrm>
            <a:off x="35496" y="188640"/>
            <a:ext cx="7920880" cy="5937523"/>
          </a:xfrm>
        </p:spPr>
        <p:txBody>
          <a:bodyPr vert="eaVert">
            <a:normAutofit/>
          </a:bodyPr>
          <a:lstStyle>
            <a:lvl1pPr>
              <a:lnSpc>
                <a:spcPct val="150000"/>
              </a:lnSpc>
              <a:defRPr sz="2400">
                <a:latin typeface="HG正楷書体-PRO" pitchFamily="66" charset="-128"/>
                <a:ea typeface="HG正楷書体-PRO" pitchFamily="66" charset="-128"/>
              </a:defRPr>
            </a:lvl1pPr>
            <a:lvl2pPr>
              <a:lnSpc>
                <a:spcPct val="150000"/>
              </a:lnSpc>
              <a:defRPr sz="2000">
                <a:latin typeface="HG正楷書体-PRO" pitchFamily="66" charset="-128"/>
                <a:ea typeface="HG正楷書体-PRO" pitchFamily="66" charset="-128"/>
              </a:defRPr>
            </a:lvl2pPr>
            <a:lvl3pPr>
              <a:lnSpc>
                <a:spcPct val="150000"/>
              </a:lnSpc>
              <a:defRPr sz="1800">
                <a:latin typeface="HG正楷書体-PRO" pitchFamily="66" charset="-128"/>
                <a:ea typeface="HG正楷書体-PRO" pitchFamily="66" charset="-128"/>
              </a:defRPr>
            </a:lvl3pPr>
            <a:lvl4pPr>
              <a:lnSpc>
                <a:spcPct val="150000"/>
              </a:lnSpc>
              <a:defRPr sz="1600">
                <a:latin typeface="HG正楷書体-PRO" pitchFamily="66" charset="-128"/>
                <a:ea typeface="HG正楷書体-PRO" pitchFamily="66" charset="-128"/>
              </a:defRPr>
            </a:lvl4pPr>
            <a:lvl5pPr>
              <a:lnSpc>
                <a:spcPct val="150000"/>
              </a:lnSpc>
              <a:defRPr sz="1600">
                <a:latin typeface="HG正楷書体-PRO" pitchFamily="66" charset="-128"/>
                <a:ea typeface="HG正楷書体-PRO" pitchFamily="66" charset="-128"/>
              </a:defRPr>
            </a:lvl5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9" name="正方形/長方形 8"/>
          <p:cNvSpPr/>
          <p:nvPr/>
        </p:nvSpPr>
        <p:spPr>
          <a:xfrm>
            <a:off x="8892484" y="0"/>
            <a:ext cx="251516" cy="6597352"/>
          </a:xfrm>
          <a:prstGeom prst="rect">
            <a:avLst/>
          </a:prstGeom>
          <a:gradFill flip="none" rotWithShape="1">
            <a:gsLst>
              <a:gs pos="0">
                <a:srgbClr val="0000FF">
                  <a:shade val="30000"/>
                  <a:satMod val="115000"/>
                </a:srgbClr>
              </a:gs>
              <a:gs pos="50000">
                <a:srgbClr val="0000FF">
                  <a:shade val="67500"/>
                  <a:satMod val="115000"/>
                </a:srgbClr>
              </a:gs>
              <a:gs pos="100000">
                <a:srgbClr val="0000FF">
                  <a:shade val="100000"/>
                  <a:satMod val="115000"/>
                </a:srgbClr>
              </a:gs>
            </a:gsLst>
            <a:lin ang="5400000" scaled="1"/>
            <a:tileRect/>
          </a:gradFill>
          <a:ln>
            <a:noFill/>
          </a:ln>
          <a:effectLst>
            <a:innerShdw blurRad="63500" dist="50800" dir="108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日付プレースホルダ 3"/>
          <p:cNvSpPr>
            <a:spLocks noGrp="1"/>
          </p:cNvSpPr>
          <p:nvPr>
            <p:ph type="dt" sz="half" idx="2"/>
          </p:nvPr>
        </p:nvSpPr>
        <p:spPr>
          <a:xfrm>
            <a:off x="622704" y="6296105"/>
            <a:ext cx="1691069" cy="216024"/>
          </a:xfrm>
          <a:prstGeom prst="rect">
            <a:avLst/>
          </a:prstGeom>
        </p:spPr>
        <p:txBody>
          <a:bodyPr/>
          <a:lstStyle>
            <a:lvl1pPr algn="l">
              <a:defRPr sz="1200">
                <a:solidFill>
                  <a:schemeClr val="bg1"/>
                </a:solidFill>
                <a:latin typeface="メイリオ" pitchFamily="50" charset="-128"/>
                <a:ea typeface="メイリオ" pitchFamily="50" charset="-128"/>
                <a:cs typeface="メイリオ" pitchFamily="50" charset="-128"/>
              </a:defRPr>
            </a:lvl1pPr>
          </a:lstStyle>
          <a:p>
            <a:fld id="{E1398688-E3CF-4371-A36F-D431284B73F3}" type="datetime1">
              <a:rPr kumimoji="1" lang="ja-JP" altLang="en-US" smtClean="0"/>
              <a:t>2018/8/22</a:t>
            </a:fld>
            <a:endParaRPr kumimoji="1" lang="ja-JP" altLang="en-US"/>
          </a:p>
        </p:txBody>
      </p:sp>
      <p:sp>
        <p:nvSpPr>
          <p:cNvPr id="10" name="フッター プレースホルダ 4"/>
          <p:cNvSpPr>
            <a:spLocks noGrp="1"/>
          </p:cNvSpPr>
          <p:nvPr>
            <p:ph type="ftr" sz="quarter" idx="3"/>
          </p:nvPr>
        </p:nvSpPr>
        <p:spPr>
          <a:xfrm>
            <a:off x="2301838" y="6148188"/>
            <a:ext cx="4540324" cy="374622"/>
          </a:xfrm>
          <a:prstGeom prst="rect">
            <a:avLst/>
          </a:prstGeom>
        </p:spPr>
        <p:txBody>
          <a:bodyPr anchor="ctr"/>
          <a:lstStyle>
            <a:lvl1pPr algn="ctr">
              <a:defRPr sz="1200">
                <a:latin typeface="ＭＳ Ｐゴシック" pitchFamily="50" charset="-128"/>
                <a:ea typeface="ＭＳ Ｐゴシック" pitchFamily="50" charset="-128"/>
              </a:defRPr>
            </a:lvl1pPr>
          </a:lstStyle>
          <a:p>
            <a:r>
              <a:rPr kumimoji="1" lang="en-US" altLang="ja-JP" smtClean="0"/>
              <a:t>Confidential</a:t>
            </a:r>
            <a:endParaRPr kumimoji="1" lang="ja-JP" altLang="en-US"/>
          </a:p>
        </p:txBody>
      </p:sp>
      <p:sp>
        <p:nvSpPr>
          <p:cNvPr id="11" name="スライド番号プレースホルダ 5"/>
          <p:cNvSpPr>
            <a:spLocks noGrp="1"/>
          </p:cNvSpPr>
          <p:nvPr>
            <p:ph type="sldNum" sz="quarter" idx="4"/>
          </p:nvPr>
        </p:nvSpPr>
        <p:spPr>
          <a:xfrm>
            <a:off x="6948264" y="6150583"/>
            <a:ext cx="1738536" cy="390458"/>
          </a:xfrm>
          <a:prstGeom prst="rect">
            <a:avLst/>
          </a:prstGeom>
        </p:spPr>
        <p:txBody>
          <a:bodyPr anchor="b"/>
          <a:lstStyle>
            <a:lvl1pPr algn="r">
              <a:defRPr sz="1200">
                <a:latin typeface="メイリオ" pitchFamily="50" charset="-128"/>
                <a:ea typeface="メイリオ" pitchFamily="50" charset="-128"/>
                <a:cs typeface="メイリオ" pitchFamily="50" charset="-128"/>
              </a:defRPr>
            </a:lvl1pPr>
          </a:lstStyle>
          <a:p>
            <a:fld id="{5D19D7D8-2206-4820-9CDA-87D627F731C3}" type="slidenum">
              <a:rPr kumimoji="1" lang="ja-JP" altLang="en-US" smtClean="0"/>
              <a:pPr/>
              <a:t>‹#›</a:t>
            </a:fld>
            <a:endParaRPr kumimoji="1" lang="ja-JP"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276872"/>
            <a:ext cx="7772400" cy="1728192"/>
          </a:xfrm>
        </p:spPr>
        <p:txBody>
          <a:bodyPr anchor="ctr"/>
          <a:lstStyle>
            <a:lvl1pPr algn="ctr">
              <a:defRPr>
                <a:latin typeface="ＭＳ Ｐゴシック" pitchFamily="50" charset="-128"/>
                <a:ea typeface="ＭＳ Ｐゴシック" pitchFamily="50" charset="-128"/>
                <a:cs typeface="メイリオ" pitchFamily="50" charset="-128"/>
              </a:defRPr>
            </a:lvl1pPr>
          </a:lstStyle>
          <a:p>
            <a:r>
              <a:rPr kumimoji="1" lang="ja-JP" altLang="en-US" smtClean="0"/>
              <a:t>マスタ タイトルの書式設定</a:t>
            </a:r>
            <a:endParaRPr kumimoji="1" lang="ja-JP" altLang="en-US" dirty="0"/>
          </a:p>
        </p:txBody>
      </p:sp>
      <p:sp>
        <p:nvSpPr>
          <p:cNvPr id="3" name="サブタイトル 2"/>
          <p:cNvSpPr>
            <a:spLocks noGrp="1"/>
          </p:cNvSpPr>
          <p:nvPr>
            <p:ph type="subTitle" idx="1"/>
          </p:nvPr>
        </p:nvSpPr>
        <p:spPr>
          <a:xfrm>
            <a:off x="683568" y="4365104"/>
            <a:ext cx="7776864" cy="1512168"/>
          </a:xfrm>
        </p:spPr>
        <p:txBody>
          <a:bodyPr anchor="ctr">
            <a:normAutofit/>
          </a:bodyPr>
          <a:lstStyle>
            <a:lvl1pPr marL="0" indent="0" algn="r">
              <a:buNone/>
              <a:defRPr sz="2800">
                <a:solidFill>
                  <a:schemeClr val="tx1"/>
                </a:solidFill>
                <a:latin typeface="ＭＳ Ｐゴシック" pitchFamily="50" charset="-128"/>
                <a:ea typeface="ＭＳ Ｐゴシック" pitchFamily="50" charset="-128"/>
                <a:cs typeface="メイリオ"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dirty="0"/>
          </a:p>
        </p:txBody>
      </p:sp>
      <p:sp>
        <p:nvSpPr>
          <p:cNvPr id="6" name="正方形/長方形 5"/>
          <p:cNvSpPr/>
          <p:nvPr/>
        </p:nvSpPr>
        <p:spPr>
          <a:xfrm>
            <a:off x="8892484" y="0"/>
            <a:ext cx="251516" cy="6583066"/>
          </a:xfrm>
          <a:prstGeom prst="rect">
            <a:avLst/>
          </a:prstGeom>
          <a:gradFill flip="none" rotWithShape="1">
            <a:gsLst>
              <a:gs pos="0">
                <a:srgbClr val="0000FF">
                  <a:shade val="30000"/>
                  <a:satMod val="115000"/>
                </a:srgbClr>
              </a:gs>
              <a:gs pos="50000">
                <a:srgbClr val="0000FF">
                  <a:shade val="67500"/>
                  <a:satMod val="115000"/>
                </a:srgbClr>
              </a:gs>
              <a:gs pos="100000">
                <a:srgbClr val="0000FF">
                  <a:shade val="100000"/>
                  <a:satMod val="115000"/>
                </a:srgbClr>
              </a:gs>
            </a:gsLst>
            <a:lin ang="5400000" scaled="1"/>
            <a:tileRect/>
          </a:gradFill>
          <a:ln>
            <a:noFill/>
          </a:ln>
          <a:effectLst>
            <a:innerShdw blurRad="63500" dist="50800" dir="108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日付プレースホルダ 3"/>
          <p:cNvSpPr>
            <a:spLocks noGrp="1"/>
          </p:cNvSpPr>
          <p:nvPr>
            <p:ph type="dt" sz="half" idx="2"/>
          </p:nvPr>
        </p:nvSpPr>
        <p:spPr>
          <a:xfrm>
            <a:off x="622704" y="6296105"/>
            <a:ext cx="1691069" cy="216024"/>
          </a:xfrm>
          <a:prstGeom prst="rect">
            <a:avLst/>
          </a:prstGeom>
        </p:spPr>
        <p:txBody>
          <a:bodyPr/>
          <a:lstStyle>
            <a:lvl1pPr algn="l">
              <a:defRPr sz="1200">
                <a:solidFill>
                  <a:schemeClr val="bg1"/>
                </a:solidFill>
                <a:latin typeface="メイリオ" pitchFamily="50" charset="-128"/>
                <a:ea typeface="メイリオ" pitchFamily="50" charset="-128"/>
                <a:cs typeface="メイリオ" pitchFamily="50" charset="-128"/>
              </a:defRPr>
            </a:lvl1pPr>
          </a:lstStyle>
          <a:p>
            <a:fld id="{AF2B32DF-FF6A-4EC2-AFA4-970711C5E096}" type="datetime1">
              <a:rPr kumimoji="1" lang="ja-JP" altLang="en-US" smtClean="0"/>
              <a:t>2018/8/22</a:t>
            </a:fld>
            <a:endParaRPr kumimoji="1" lang="ja-JP" altLang="en-US"/>
          </a:p>
        </p:txBody>
      </p:sp>
      <p:sp>
        <p:nvSpPr>
          <p:cNvPr id="10" name="フッター プレースホルダ 4"/>
          <p:cNvSpPr>
            <a:spLocks noGrp="1"/>
          </p:cNvSpPr>
          <p:nvPr>
            <p:ph type="ftr" sz="quarter" idx="3"/>
          </p:nvPr>
        </p:nvSpPr>
        <p:spPr>
          <a:xfrm>
            <a:off x="2301838" y="6148188"/>
            <a:ext cx="4540324" cy="374622"/>
          </a:xfrm>
          <a:prstGeom prst="rect">
            <a:avLst/>
          </a:prstGeom>
        </p:spPr>
        <p:txBody>
          <a:bodyPr anchor="ctr"/>
          <a:lstStyle>
            <a:lvl1pPr algn="ctr">
              <a:defRPr sz="1200">
                <a:latin typeface="ＭＳ Ｐゴシック" pitchFamily="50" charset="-128"/>
                <a:ea typeface="ＭＳ Ｐゴシック" pitchFamily="50" charset="-128"/>
              </a:defRPr>
            </a:lvl1pPr>
          </a:lstStyle>
          <a:p>
            <a:r>
              <a:rPr kumimoji="1" lang="en-US" altLang="ja-JP" smtClean="0"/>
              <a:t>Confidential</a:t>
            </a:r>
            <a:endParaRPr kumimoji="1" lang="ja-JP" altLang="en-US"/>
          </a:p>
        </p:txBody>
      </p:sp>
      <p:sp>
        <p:nvSpPr>
          <p:cNvPr id="11" name="スライド番号プレースホルダ 5"/>
          <p:cNvSpPr>
            <a:spLocks noGrp="1"/>
          </p:cNvSpPr>
          <p:nvPr>
            <p:ph type="sldNum" sz="quarter" idx="4"/>
          </p:nvPr>
        </p:nvSpPr>
        <p:spPr>
          <a:xfrm>
            <a:off x="6948264" y="6150583"/>
            <a:ext cx="1738536" cy="390458"/>
          </a:xfrm>
          <a:prstGeom prst="rect">
            <a:avLst/>
          </a:prstGeom>
        </p:spPr>
        <p:txBody>
          <a:bodyPr anchor="b"/>
          <a:lstStyle>
            <a:lvl1pPr algn="r">
              <a:defRPr sz="1200">
                <a:latin typeface="メイリオ" pitchFamily="50" charset="-128"/>
                <a:ea typeface="メイリオ" pitchFamily="50" charset="-128"/>
                <a:cs typeface="メイリオ" pitchFamily="50" charset="-128"/>
              </a:defRPr>
            </a:lvl1pPr>
          </a:lstStyle>
          <a:p>
            <a:fld id="{5D19D7D8-2206-4820-9CDA-87D627F731C3}" type="slidenum">
              <a:rPr kumimoji="1" lang="ja-JP" altLang="en-US" smtClean="0"/>
              <a:pPr/>
              <a:t>‹#›</a:t>
            </a:fld>
            <a:endParaRPr kumimoji="1" lang="ja-JP" alt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5496" y="44624"/>
            <a:ext cx="8820980" cy="792088"/>
          </a:xfrm>
        </p:spPr>
        <p:txBody>
          <a:bodyPr anchor="ctr">
            <a:noAutofit/>
          </a:bodyPr>
          <a:lstStyle>
            <a:lvl1pPr algn="l">
              <a:defRPr sz="4000"/>
            </a:lvl1pPr>
          </a:lstStyle>
          <a:p>
            <a:r>
              <a:rPr kumimoji="1" lang="ja-JP" altLang="en-US" smtClean="0"/>
              <a:t>マスタ タイトルの書式設定</a:t>
            </a:r>
            <a:endParaRPr kumimoji="1" lang="ja-JP" altLang="en-US" dirty="0"/>
          </a:p>
        </p:txBody>
      </p:sp>
      <p:sp>
        <p:nvSpPr>
          <p:cNvPr id="3" name="コンテンツ プレースホルダ 2"/>
          <p:cNvSpPr>
            <a:spLocks noGrp="1"/>
          </p:cNvSpPr>
          <p:nvPr>
            <p:ph idx="1"/>
          </p:nvPr>
        </p:nvSpPr>
        <p:spPr>
          <a:xfrm>
            <a:off x="457200" y="980728"/>
            <a:ext cx="8229600" cy="5145435"/>
          </a:xfrm>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8" name="正方形/長方形 7"/>
          <p:cNvSpPr/>
          <p:nvPr/>
        </p:nvSpPr>
        <p:spPr>
          <a:xfrm>
            <a:off x="8892480" y="1"/>
            <a:ext cx="251520" cy="908724"/>
          </a:xfrm>
          <a:prstGeom prst="rect">
            <a:avLst/>
          </a:prstGeom>
          <a:gradFill flip="none" rotWithShape="1">
            <a:gsLst>
              <a:gs pos="0">
                <a:srgbClr val="0000FF">
                  <a:shade val="30000"/>
                  <a:satMod val="115000"/>
                </a:srgbClr>
              </a:gs>
              <a:gs pos="50000">
                <a:srgbClr val="0000FF">
                  <a:shade val="67500"/>
                  <a:satMod val="115000"/>
                </a:srgbClr>
              </a:gs>
              <a:gs pos="100000">
                <a:srgbClr val="0000FF">
                  <a:shade val="100000"/>
                  <a:satMod val="115000"/>
                </a:srgbClr>
              </a:gs>
            </a:gsLst>
            <a:lin ang="5400000" scaled="1"/>
            <a:tileRect/>
          </a:gradFill>
          <a:ln>
            <a:noFill/>
          </a:ln>
          <a:effectLst>
            <a:innerShdw blurRad="63500" dist="50800" dir="108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1" name="直線コネクタ 10"/>
          <p:cNvCxnSpPr/>
          <p:nvPr/>
        </p:nvCxnSpPr>
        <p:spPr>
          <a:xfrm>
            <a:off x="-108520" y="908720"/>
            <a:ext cx="9361040" cy="5"/>
          </a:xfrm>
          <a:prstGeom prst="line">
            <a:avLst/>
          </a:prstGeom>
          <a:ln>
            <a:solidFill>
              <a:srgbClr val="0000FF"/>
            </a:solidFill>
          </a:ln>
          <a:effectLst>
            <a:outerShdw blurRad="50800" dist="381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9" name="日付プレースホルダ 3"/>
          <p:cNvSpPr>
            <a:spLocks noGrp="1"/>
          </p:cNvSpPr>
          <p:nvPr>
            <p:ph type="dt" sz="half" idx="2"/>
          </p:nvPr>
        </p:nvSpPr>
        <p:spPr>
          <a:xfrm>
            <a:off x="622704" y="6296105"/>
            <a:ext cx="1691069" cy="216024"/>
          </a:xfrm>
          <a:prstGeom prst="rect">
            <a:avLst/>
          </a:prstGeom>
        </p:spPr>
        <p:txBody>
          <a:bodyPr/>
          <a:lstStyle>
            <a:lvl1pPr algn="l">
              <a:defRPr sz="1200">
                <a:solidFill>
                  <a:schemeClr val="bg1"/>
                </a:solidFill>
                <a:latin typeface="メイリオ" pitchFamily="50" charset="-128"/>
                <a:ea typeface="メイリオ" pitchFamily="50" charset="-128"/>
                <a:cs typeface="メイリオ" pitchFamily="50" charset="-128"/>
              </a:defRPr>
            </a:lvl1pPr>
          </a:lstStyle>
          <a:p>
            <a:fld id="{66DABB8E-D384-47CF-ACBC-4CD501DA81A8}" type="datetime1">
              <a:rPr kumimoji="1" lang="ja-JP" altLang="en-US" smtClean="0"/>
              <a:t>2018/8/22</a:t>
            </a:fld>
            <a:endParaRPr kumimoji="1" lang="ja-JP" altLang="en-US"/>
          </a:p>
        </p:txBody>
      </p:sp>
      <p:sp>
        <p:nvSpPr>
          <p:cNvPr id="13" name="フッター プレースホルダ 4"/>
          <p:cNvSpPr>
            <a:spLocks noGrp="1"/>
          </p:cNvSpPr>
          <p:nvPr>
            <p:ph type="ftr" sz="quarter" idx="3"/>
          </p:nvPr>
        </p:nvSpPr>
        <p:spPr>
          <a:xfrm>
            <a:off x="2301838" y="6148188"/>
            <a:ext cx="4540324" cy="374622"/>
          </a:xfrm>
          <a:prstGeom prst="rect">
            <a:avLst/>
          </a:prstGeom>
        </p:spPr>
        <p:txBody>
          <a:bodyPr anchor="ctr"/>
          <a:lstStyle>
            <a:lvl1pPr algn="ctr">
              <a:defRPr sz="1200">
                <a:latin typeface="ＭＳ Ｐゴシック" pitchFamily="50" charset="-128"/>
                <a:ea typeface="ＭＳ Ｐゴシック" pitchFamily="50" charset="-128"/>
              </a:defRPr>
            </a:lvl1pPr>
          </a:lstStyle>
          <a:p>
            <a:r>
              <a:rPr kumimoji="1" lang="en-US" altLang="ja-JP" smtClean="0"/>
              <a:t>Confidential</a:t>
            </a:r>
            <a:endParaRPr kumimoji="1" lang="ja-JP" altLang="en-US"/>
          </a:p>
        </p:txBody>
      </p:sp>
      <p:sp>
        <p:nvSpPr>
          <p:cNvPr id="15" name="スライド番号プレースホルダ 5"/>
          <p:cNvSpPr>
            <a:spLocks noGrp="1"/>
          </p:cNvSpPr>
          <p:nvPr>
            <p:ph type="sldNum" sz="quarter" idx="4"/>
          </p:nvPr>
        </p:nvSpPr>
        <p:spPr>
          <a:xfrm>
            <a:off x="6948264" y="6150583"/>
            <a:ext cx="1738536" cy="390458"/>
          </a:xfrm>
          <a:prstGeom prst="rect">
            <a:avLst/>
          </a:prstGeom>
        </p:spPr>
        <p:txBody>
          <a:bodyPr anchor="b"/>
          <a:lstStyle>
            <a:lvl1pPr algn="r">
              <a:defRPr sz="1200">
                <a:latin typeface="メイリオ" pitchFamily="50" charset="-128"/>
                <a:ea typeface="メイリオ" pitchFamily="50" charset="-128"/>
                <a:cs typeface="メイリオ" pitchFamily="50" charset="-128"/>
              </a:defRPr>
            </a:lvl1pPr>
          </a:lstStyle>
          <a:p>
            <a:fld id="{5D19D7D8-2206-4820-9CDA-87D627F731C3}" type="slidenum">
              <a:rPr kumimoji="1" lang="ja-JP" altLang="en-US" smtClean="0"/>
              <a:pPr/>
              <a:t>‹#›</a:t>
            </a:fld>
            <a:endParaRPr kumimoji="1" lang="ja-JP" alt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46449" y="2864917"/>
            <a:ext cx="7451105" cy="1368152"/>
          </a:xfrm>
        </p:spPr>
        <p:txBody>
          <a:bodyPr anchor="b"/>
          <a:lstStyle>
            <a:lvl1pPr algn="ctr">
              <a:defRPr sz="4000" b="0" cap="all"/>
            </a:lvl1pPr>
          </a:lstStyle>
          <a:p>
            <a:r>
              <a:rPr kumimoji="1" lang="ja-JP" altLang="en-US" smtClean="0"/>
              <a:t>マスタ タイトルの書式設定</a:t>
            </a:r>
            <a:endParaRPr kumimoji="1" lang="ja-JP" altLang="en-US" dirty="0"/>
          </a:p>
        </p:txBody>
      </p:sp>
      <p:sp>
        <p:nvSpPr>
          <p:cNvPr id="3" name="テキスト プレースホルダ 2"/>
          <p:cNvSpPr>
            <a:spLocks noGrp="1"/>
          </p:cNvSpPr>
          <p:nvPr>
            <p:ph type="body" idx="1"/>
          </p:nvPr>
        </p:nvSpPr>
        <p:spPr>
          <a:xfrm>
            <a:off x="846448" y="4365104"/>
            <a:ext cx="7451105" cy="15001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15" name="正方形/長方形 14"/>
          <p:cNvSpPr/>
          <p:nvPr/>
        </p:nvSpPr>
        <p:spPr>
          <a:xfrm>
            <a:off x="8892484" y="0"/>
            <a:ext cx="251520" cy="4233069"/>
          </a:xfrm>
          <a:prstGeom prst="rect">
            <a:avLst/>
          </a:prstGeom>
          <a:gradFill flip="none" rotWithShape="1">
            <a:gsLst>
              <a:gs pos="0">
                <a:srgbClr val="0000FF">
                  <a:shade val="30000"/>
                  <a:satMod val="115000"/>
                </a:srgbClr>
              </a:gs>
              <a:gs pos="50000">
                <a:srgbClr val="0000FF">
                  <a:shade val="67500"/>
                  <a:satMod val="115000"/>
                </a:srgbClr>
              </a:gs>
              <a:gs pos="100000">
                <a:srgbClr val="0000FF">
                  <a:shade val="100000"/>
                  <a:satMod val="115000"/>
                </a:srgbClr>
              </a:gs>
            </a:gsLst>
            <a:lin ang="5400000" scaled="1"/>
            <a:tileRect/>
          </a:gradFill>
          <a:ln>
            <a:noFill/>
          </a:ln>
          <a:effectLst>
            <a:innerShdw blurRad="63500" dist="50800" dir="108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日付プレースホルダ 3"/>
          <p:cNvSpPr>
            <a:spLocks noGrp="1"/>
          </p:cNvSpPr>
          <p:nvPr>
            <p:ph type="dt" sz="half" idx="2"/>
          </p:nvPr>
        </p:nvSpPr>
        <p:spPr>
          <a:xfrm>
            <a:off x="622704" y="6296105"/>
            <a:ext cx="1691069" cy="216024"/>
          </a:xfrm>
          <a:prstGeom prst="rect">
            <a:avLst/>
          </a:prstGeom>
        </p:spPr>
        <p:txBody>
          <a:bodyPr/>
          <a:lstStyle>
            <a:lvl1pPr algn="l">
              <a:defRPr sz="1200">
                <a:solidFill>
                  <a:schemeClr val="bg1"/>
                </a:solidFill>
                <a:latin typeface="メイリオ" pitchFamily="50" charset="-128"/>
                <a:ea typeface="メイリオ" pitchFamily="50" charset="-128"/>
                <a:cs typeface="メイリオ" pitchFamily="50" charset="-128"/>
              </a:defRPr>
            </a:lvl1pPr>
          </a:lstStyle>
          <a:p>
            <a:fld id="{C5200C52-3C9D-4E7E-BA38-F04000BE8644}" type="datetime1">
              <a:rPr kumimoji="1" lang="ja-JP" altLang="en-US" smtClean="0"/>
              <a:t>2018/8/22</a:t>
            </a:fld>
            <a:endParaRPr kumimoji="1" lang="ja-JP" altLang="en-US"/>
          </a:p>
        </p:txBody>
      </p:sp>
      <p:sp>
        <p:nvSpPr>
          <p:cNvPr id="14" name="フッター プレースホルダ 4"/>
          <p:cNvSpPr>
            <a:spLocks noGrp="1"/>
          </p:cNvSpPr>
          <p:nvPr>
            <p:ph type="ftr" sz="quarter" idx="3"/>
          </p:nvPr>
        </p:nvSpPr>
        <p:spPr>
          <a:xfrm>
            <a:off x="2301838" y="6148188"/>
            <a:ext cx="4540324" cy="374622"/>
          </a:xfrm>
          <a:prstGeom prst="rect">
            <a:avLst/>
          </a:prstGeom>
        </p:spPr>
        <p:txBody>
          <a:bodyPr anchor="ctr"/>
          <a:lstStyle>
            <a:lvl1pPr algn="ctr">
              <a:defRPr sz="1200">
                <a:latin typeface="ＭＳ Ｐゴシック" pitchFamily="50" charset="-128"/>
                <a:ea typeface="ＭＳ Ｐゴシック" pitchFamily="50" charset="-128"/>
              </a:defRPr>
            </a:lvl1pPr>
          </a:lstStyle>
          <a:p>
            <a:r>
              <a:rPr kumimoji="1" lang="en-US" altLang="ja-JP" smtClean="0"/>
              <a:t>Confidential</a:t>
            </a:r>
            <a:endParaRPr kumimoji="1" lang="ja-JP" altLang="en-US"/>
          </a:p>
        </p:txBody>
      </p:sp>
      <p:sp>
        <p:nvSpPr>
          <p:cNvPr id="16" name="スライド番号プレースホルダ 5"/>
          <p:cNvSpPr>
            <a:spLocks noGrp="1"/>
          </p:cNvSpPr>
          <p:nvPr>
            <p:ph type="sldNum" sz="quarter" idx="4"/>
          </p:nvPr>
        </p:nvSpPr>
        <p:spPr>
          <a:xfrm>
            <a:off x="6948264" y="6150583"/>
            <a:ext cx="1738536" cy="390458"/>
          </a:xfrm>
          <a:prstGeom prst="rect">
            <a:avLst/>
          </a:prstGeom>
        </p:spPr>
        <p:txBody>
          <a:bodyPr anchor="b"/>
          <a:lstStyle>
            <a:lvl1pPr algn="r">
              <a:defRPr sz="1200">
                <a:latin typeface="メイリオ" pitchFamily="50" charset="-128"/>
                <a:ea typeface="メイリオ" pitchFamily="50" charset="-128"/>
                <a:cs typeface="メイリオ" pitchFamily="50" charset="-128"/>
              </a:defRPr>
            </a:lvl1pPr>
          </a:lstStyle>
          <a:p>
            <a:fld id="{5D19D7D8-2206-4820-9CDA-87D627F731C3}" type="slidenum">
              <a:rPr kumimoji="1" lang="ja-JP" altLang="en-US" smtClean="0"/>
              <a:pPr/>
              <a:t>‹#›</a:t>
            </a:fld>
            <a:endParaRPr kumimoji="1" lang="ja-JP" altLang="en-US"/>
          </a:p>
        </p:txBody>
      </p:sp>
      <p:cxnSp>
        <p:nvCxnSpPr>
          <p:cNvPr id="17" name="直線コネクタ 16"/>
          <p:cNvCxnSpPr/>
          <p:nvPr/>
        </p:nvCxnSpPr>
        <p:spPr>
          <a:xfrm>
            <a:off x="-108520" y="4251452"/>
            <a:ext cx="9361040" cy="5"/>
          </a:xfrm>
          <a:prstGeom prst="line">
            <a:avLst/>
          </a:prstGeom>
          <a:ln>
            <a:solidFill>
              <a:srgbClr val="0000FF"/>
            </a:solidFill>
          </a:ln>
          <a:effectLst>
            <a:outerShdw blurRad="50800" dist="381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 つのコンテンツ">
    <p:spTree>
      <p:nvGrpSpPr>
        <p:cNvPr id="1" name=""/>
        <p:cNvGrpSpPr/>
        <p:nvPr/>
      </p:nvGrpSpPr>
      <p:grpSpPr>
        <a:xfrm>
          <a:off x="0" y="0"/>
          <a:ext cx="0" cy="0"/>
          <a:chOff x="0" y="0"/>
          <a:chExt cx="0" cy="0"/>
        </a:xfrm>
      </p:grpSpPr>
      <p:sp>
        <p:nvSpPr>
          <p:cNvPr id="3" name="コンテンツ プレースホルダ 2"/>
          <p:cNvSpPr>
            <a:spLocks noGrp="1"/>
          </p:cNvSpPr>
          <p:nvPr>
            <p:ph sz="half" idx="1"/>
          </p:nvPr>
        </p:nvSpPr>
        <p:spPr>
          <a:xfrm>
            <a:off x="447432" y="980728"/>
            <a:ext cx="4048368" cy="514543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980728"/>
            <a:ext cx="4038600" cy="514543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18" name="タイトル 1"/>
          <p:cNvSpPr>
            <a:spLocks noGrp="1"/>
          </p:cNvSpPr>
          <p:nvPr>
            <p:ph type="title"/>
          </p:nvPr>
        </p:nvSpPr>
        <p:spPr>
          <a:xfrm>
            <a:off x="35496" y="44624"/>
            <a:ext cx="8820980" cy="792088"/>
          </a:xfrm>
        </p:spPr>
        <p:txBody>
          <a:bodyPr anchor="ctr">
            <a:noAutofit/>
          </a:bodyPr>
          <a:lstStyle>
            <a:lvl1pPr algn="l">
              <a:defRPr sz="4000"/>
            </a:lvl1pPr>
          </a:lstStyle>
          <a:p>
            <a:r>
              <a:rPr kumimoji="1" lang="ja-JP" altLang="en-US" smtClean="0"/>
              <a:t>マスタ タイトルの書式設定</a:t>
            </a:r>
            <a:endParaRPr kumimoji="1" lang="ja-JP" altLang="en-US" dirty="0"/>
          </a:p>
        </p:txBody>
      </p:sp>
      <p:sp>
        <p:nvSpPr>
          <p:cNvPr id="25" name="正方形/長方形 24"/>
          <p:cNvSpPr/>
          <p:nvPr/>
        </p:nvSpPr>
        <p:spPr>
          <a:xfrm>
            <a:off x="8892480" y="1"/>
            <a:ext cx="251520" cy="908724"/>
          </a:xfrm>
          <a:prstGeom prst="rect">
            <a:avLst/>
          </a:prstGeom>
          <a:gradFill flip="none" rotWithShape="1">
            <a:gsLst>
              <a:gs pos="0">
                <a:srgbClr val="0000FF">
                  <a:shade val="30000"/>
                  <a:satMod val="115000"/>
                </a:srgbClr>
              </a:gs>
              <a:gs pos="50000">
                <a:srgbClr val="0000FF">
                  <a:shade val="67500"/>
                  <a:satMod val="115000"/>
                </a:srgbClr>
              </a:gs>
              <a:gs pos="100000">
                <a:srgbClr val="0000FF">
                  <a:shade val="100000"/>
                  <a:satMod val="115000"/>
                </a:srgbClr>
              </a:gs>
            </a:gsLst>
            <a:lin ang="5400000" scaled="1"/>
            <a:tileRect/>
          </a:gradFill>
          <a:ln>
            <a:noFill/>
          </a:ln>
          <a:effectLst>
            <a:innerShdw blurRad="63500" dist="50800" dir="108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 name="日付プレースホルダ 3"/>
          <p:cNvSpPr>
            <a:spLocks noGrp="1"/>
          </p:cNvSpPr>
          <p:nvPr>
            <p:ph type="dt" sz="half" idx="10"/>
          </p:nvPr>
        </p:nvSpPr>
        <p:spPr>
          <a:xfrm>
            <a:off x="622704" y="6296105"/>
            <a:ext cx="1691069" cy="216024"/>
          </a:xfrm>
          <a:prstGeom prst="rect">
            <a:avLst/>
          </a:prstGeom>
        </p:spPr>
        <p:txBody>
          <a:bodyPr/>
          <a:lstStyle>
            <a:lvl1pPr algn="l">
              <a:defRPr sz="1200">
                <a:solidFill>
                  <a:schemeClr val="bg1"/>
                </a:solidFill>
                <a:latin typeface="メイリオ" pitchFamily="50" charset="-128"/>
                <a:ea typeface="メイリオ" pitchFamily="50" charset="-128"/>
                <a:cs typeface="メイリオ" pitchFamily="50" charset="-128"/>
              </a:defRPr>
            </a:lvl1pPr>
          </a:lstStyle>
          <a:p>
            <a:fld id="{FEF8AC6E-ACDB-4951-91BB-F2AE3462B359}" type="datetime1">
              <a:rPr kumimoji="1" lang="ja-JP" altLang="en-US" smtClean="0"/>
              <a:t>2018/8/22</a:t>
            </a:fld>
            <a:endParaRPr kumimoji="1" lang="ja-JP" altLang="en-US"/>
          </a:p>
        </p:txBody>
      </p:sp>
      <p:sp>
        <p:nvSpPr>
          <p:cNvPr id="14" name="フッター プレースホルダ 4"/>
          <p:cNvSpPr>
            <a:spLocks noGrp="1"/>
          </p:cNvSpPr>
          <p:nvPr>
            <p:ph type="ftr" sz="quarter" idx="3"/>
          </p:nvPr>
        </p:nvSpPr>
        <p:spPr>
          <a:xfrm>
            <a:off x="2301838" y="6148188"/>
            <a:ext cx="4540324" cy="374622"/>
          </a:xfrm>
          <a:prstGeom prst="rect">
            <a:avLst/>
          </a:prstGeom>
        </p:spPr>
        <p:txBody>
          <a:bodyPr anchor="ctr"/>
          <a:lstStyle>
            <a:lvl1pPr algn="ctr">
              <a:defRPr sz="1200">
                <a:latin typeface="ＭＳ Ｐゴシック" pitchFamily="50" charset="-128"/>
                <a:ea typeface="ＭＳ Ｐゴシック" pitchFamily="50" charset="-128"/>
              </a:defRPr>
            </a:lvl1pPr>
          </a:lstStyle>
          <a:p>
            <a:r>
              <a:rPr kumimoji="1" lang="en-US" altLang="ja-JP" smtClean="0"/>
              <a:t>Confidential</a:t>
            </a:r>
            <a:endParaRPr kumimoji="1" lang="ja-JP" altLang="en-US"/>
          </a:p>
        </p:txBody>
      </p:sp>
      <p:sp>
        <p:nvSpPr>
          <p:cNvPr id="15" name="スライド番号プレースホルダ 5"/>
          <p:cNvSpPr>
            <a:spLocks noGrp="1"/>
          </p:cNvSpPr>
          <p:nvPr>
            <p:ph type="sldNum" sz="quarter" idx="4"/>
          </p:nvPr>
        </p:nvSpPr>
        <p:spPr>
          <a:xfrm>
            <a:off x="6948264" y="6150583"/>
            <a:ext cx="1738536" cy="390458"/>
          </a:xfrm>
          <a:prstGeom prst="rect">
            <a:avLst/>
          </a:prstGeom>
        </p:spPr>
        <p:txBody>
          <a:bodyPr anchor="b"/>
          <a:lstStyle>
            <a:lvl1pPr algn="r">
              <a:defRPr sz="1200">
                <a:latin typeface="メイリオ" pitchFamily="50" charset="-128"/>
                <a:ea typeface="メイリオ" pitchFamily="50" charset="-128"/>
                <a:cs typeface="メイリオ" pitchFamily="50" charset="-128"/>
              </a:defRPr>
            </a:lvl1pPr>
          </a:lstStyle>
          <a:p>
            <a:fld id="{5D19D7D8-2206-4820-9CDA-87D627F731C3}" type="slidenum">
              <a:rPr kumimoji="1" lang="ja-JP" altLang="en-US" smtClean="0"/>
              <a:pPr/>
              <a:t>‹#›</a:t>
            </a:fld>
            <a:endParaRPr kumimoji="1" lang="ja-JP" altLang="en-US"/>
          </a:p>
        </p:txBody>
      </p:sp>
      <p:cxnSp>
        <p:nvCxnSpPr>
          <p:cNvPr id="16" name="直線コネクタ 15"/>
          <p:cNvCxnSpPr/>
          <p:nvPr/>
        </p:nvCxnSpPr>
        <p:spPr>
          <a:xfrm>
            <a:off x="-108520" y="908720"/>
            <a:ext cx="9361040" cy="5"/>
          </a:xfrm>
          <a:prstGeom prst="line">
            <a:avLst/>
          </a:prstGeom>
          <a:ln>
            <a:solidFill>
              <a:srgbClr val="0000FF"/>
            </a:solidFill>
          </a:ln>
          <a:effectLst>
            <a:outerShdw blurRad="50800" dist="381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テキスト プレースホルダ 2"/>
          <p:cNvSpPr>
            <a:spLocks noGrp="1"/>
          </p:cNvSpPr>
          <p:nvPr>
            <p:ph type="body" idx="1"/>
          </p:nvPr>
        </p:nvSpPr>
        <p:spPr>
          <a:xfrm>
            <a:off x="467544" y="980728"/>
            <a:ext cx="4040188" cy="792088"/>
          </a:xfrm>
        </p:spPr>
        <p:txBody>
          <a:bodyPr anchor="ctr"/>
          <a:lstStyle>
            <a:lvl1pPr marL="0" indent="0">
              <a:buNone/>
              <a:defRPr sz="2400" b="1">
                <a:latin typeface="+mj-ea"/>
                <a:ea typeface="+mj-ea"/>
                <a:cs typeface="メイリオ"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1772816"/>
            <a:ext cx="4040188" cy="435334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5" name="テキスト プレースホルダ 4"/>
          <p:cNvSpPr>
            <a:spLocks noGrp="1"/>
          </p:cNvSpPr>
          <p:nvPr>
            <p:ph type="body" sz="quarter" idx="3"/>
          </p:nvPr>
        </p:nvSpPr>
        <p:spPr>
          <a:xfrm>
            <a:off x="4644008" y="980728"/>
            <a:ext cx="4041775" cy="792088"/>
          </a:xfrm>
        </p:spPr>
        <p:txBody>
          <a:bodyPr anchor="ctr"/>
          <a:lstStyle>
            <a:lvl1pPr marL="0" indent="0">
              <a:buNone/>
              <a:defRPr sz="2400" b="1">
                <a:latin typeface="+mj-ea"/>
                <a:ea typeface="+mj-ea"/>
                <a:cs typeface="メイリオ"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1772816"/>
            <a:ext cx="4041775" cy="435334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19" name="タイトル 1"/>
          <p:cNvSpPr>
            <a:spLocks noGrp="1"/>
          </p:cNvSpPr>
          <p:nvPr>
            <p:ph type="title"/>
          </p:nvPr>
        </p:nvSpPr>
        <p:spPr>
          <a:xfrm>
            <a:off x="35496" y="44624"/>
            <a:ext cx="8820980" cy="792088"/>
          </a:xfrm>
        </p:spPr>
        <p:txBody>
          <a:bodyPr anchor="ctr">
            <a:noAutofit/>
          </a:bodyPr>
          <a:lstStyle>
            <a:lvl1pPr algn="l">
              <a:defRPr sz="4000"/>
            </a:lvl1pPr>
          </a:lstStyle>
          <a:p>
            <a:r>
              <a:rPr kumimoji="1" lang="ja-JP" altLang="en-US" smtClean="0"/>
              <a:t>マスタ タイトルの書式設定</a:t>
            </a:r>
            <a:endParaRPr kumimoji="1" lang="ja-JP" altLang="en-US" dirty="0"/>
          </a:p>
        </p:txBody>
      </p:sp>
      <p:sp>
        <p:nvSpPr>
          <p:cNvPr id="20" name="正方形/長方形 19"/>
          <p:cNvSpPr/>
          <p:nvPr/>
        </p:nvSpPr>
        <p:spPr>
          <a:xfrm>
            <a:off x="8892480" y="1"/>
            <a:ext cx="251520" cy="908724"/>
          </a:xfrm>
          <a:prstGeom prst="rect">
            <a:avLst/>
          </a:prstGeom>
          <a:gradFill flip="none" rotWithShape="1">
            <a:gsLst>
              <a:gs pos="0">
                <a:srgbClr val="0000FF">
                  <a:shade val="30000"/>
                  <a:satMod val="115000"/>
                </a:srgbClr>
              </a:gs>
              <a:gs pos="50000">
                <a:srgbClr val="0000FF">
                  <a:shade val="67500"/>
                  <a:satMod val="115000"/>
                </a:srgbClr>
              </a:gs>
              <a:gs pos="100000">
                <a:srgbClr val="0000FF">
                  <a:shade val="100000"/>
                  <a:satMod val="115000"/>
                </a:srgbClr>
              </a:gs>
            </a:gsLst>
            <a:lin ang="5400000" scaled="1"/>
            <a:tileRect/>
          </a:gradFill>
          <a:ln>
            <a:noFill/>
          </a:ln>
          <a:effectLst>
            <a:innerShdw blurRad="63500" dist="50800" dir="108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4" name="日付プレースホルダ 3"/>
          <p:cNvSpPr>
            <a:spLocks noGrp="1"/>
          </p:cNvSpPr>
          <p:nvPr>
            <p:ph type="dt" sz="half" idx="10"/>
          </p:nvPr>
        </p:nvSpPr>
        <p:spPr>
          <a:xfrm>
            <a:off x="622704" y="6296105"/>
            <a:ext cx="1691069" cy="216024"/>
          </a:xfrm>
          <a:prstGeom prst="rect">
            <a:avLst/>
          </a:prstGeom>
        </p:spPr>
        <p:txBody>
          <a:bodyPr/>
          <a:lstStyle>
            <a:lvl1pPr algn="l">
              <a:defRPr sz="1200">
                <a:solidFill>
                  <a:schemeClr val="bg1"/>
                </a:solidFill>
                <a:latin typeface="メイリオ" pitchFamily="50" charset="-128"/>
                <a:ea typeface="メイリオ" pitchFamily="50" charset="-128"/>
                <a:cs typeface="メイリオ" pitchFamily="50" charset="-128"/>
              </a:defRPr>
            </a:lvl1pPr>
          </a:lstStyle>
          <a:p>
            <a:fld id="{861178E9-9855-422F-91CA-6E9144BEDC4E}" type="datetime1">
              <a:rPr kumimoji="1" lang="ja-JP" altLang="en-US" smtClean="0"/>
              <a:t>2018/8/22</a:t>
            </a:fld>
            <a:endParaRPr kumimoji="1" lang="ja-JP" altLang="en-US"/>
          </a:p>
        </p:txBody>
      </p:sp>
      <p:sp>
        <p:nvSpPr>
          <p:cNvPr id="15" name="フッター プレースホルダ 4"/>
          <p:cNvSpPr>
            <a:spLocks noGrp="1"/>
          </p:cNvSpPr>
          <p:nvPr>
            <p:ph type="ftr" sz="quarter" idx="11"/>
          </p:nvPr>
        </p:nvSpPr>
        <p:spPr>
          <a:xfrm>
            <a:off x="2301838" y="6148188"/>
            <a:ext cx="4540324" cy="374622"/>
          </a:xfrm>
          <a:prstGeom prst="rect">
            <a:avLst/>
          </a:prstGeom>
        </p:spPr>
        <p:txBody>
          <a:bodyPr anchor="ctr"/>
          <a:lstStyle>
            <a:lvl1pPr algn="ctr">
              <a:defRPr sz="1200">
                <a:latin typeface="ＭＳ Ｐゴシック" pitchFamily="50" charset="-128"/>
                <a:ea typeface="ＭＳ Ｐゴシック" pitchFamily="50" charset="-128"/>
              </a:defRPr>
            </a:lvl1pPr>
          </a:lstStyle>
          <a:p>
            <a:r>
              <a:rPr kumimoji="1" lang="en-US" altLang="ja-JP" smtClean="0"/>
              <a:t>Confidential</a:t>
            </a:r>
            <a:endParaRPr kumimoji="1" lang="ja-JP" altLang="en-US"/>
          </a:p>
        </p:txBody>
      </p:sp>
      <p:sp>
        <p:nvSpPr>
          <p:cNvPr id="17" name="スライド番号プレースホルダ 5"/>
          <p:cNvSpPr>
            <a:spLocks noGrp="1"/>
          </p:cNvSpPr>
          <p:nvPr>
            <p:ph type="sldNum" sz="quarter" idx="12"/>
          </p:nvPr>
        </p:nvSpPr>
        <p:spPr>
          <a:xfrm>
            <a:off x="6948264" y="6150583"/>
            <a:ext cx="1738536" cy="390458"/>
          </a:xfrm>
          <a:prstGeom prst="rect">
            <a:avLst/>
          </a:prstGeom>
        </p:spPr>
        <p:txBody>
          <a:bodyPr anchor="b"/>
          <a:lstStyle>
            <a:lvl1pPr algn="r">
              <a:defRPr sz="1200">
                <a:latin typeface="メイリオ" pitchFamily="50" charset="-128"/>
                <a:ea typeface="メイリオ" pitchFamily="50" charset="-128"/>
                <a:cs typeface="メイリオ" pitchFamily="50" charset="-128"/>
              </a:defRPr>
            </a:lvl1pPr>
          </a:lstStyle>
          <a:p>
            <a:fld id="{5D19D7D8-2206-4820-9CDA-87D627F731C3}" type="slidenum">
              <a:rPr kumimoji="1" lang="ja-JP" altLang="en-US" smtClean="0"/>
              <a:pPr/>
              <a:t>‹#›</a:t>
            </a:fld>
            <a:endParaRPr kumimoji="1" lang="ja-JP" altLang="en-US"/>
          </a:p>
        </p:txBody>
      </p:sp>
      <p:cxnSp>
        <p:nvCxnSpPr>
          <p:cNvPr id="18" name="直線コネクタ 17"/>
          <p:cNvCxnSpPr/>
          <p:nvPr/>
        </p:nvCxnSpPr>
        <p:spPr>
          <a:xfrm>
            <a:off x="-108520" y="908720"/>
            <a:ext cx="9361040" cy="5"/>
          </a:xfrm>
          <a:prstGeom prst="line">
            <a:avLst/>
          </a:prstGeom>
          <a:ln>
            <a:solidFill>
              <a:srgbClr val="0000FF"/>
            </a:solidFill>
          </a:ln>
          <a:effectLst>
            <a:outerShdw blurRad="50800" dist="381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15" name="タイトル 1"/>
          <p:cNvSpPr>
            <a:spLocks noGrp="1"/>
          </p:cNvSpPr>
          <p:nvPr>
            <p:ph type="title"/>
          </p:nvPr>
        </p:nvSpPr>
        <p:spPr>
          <a:xfrm>
            <a:off x="35496" y="44624"/>
            <a:ext cx="8820980" cy="792088"/>
          </a:xfrm>
        </p:spPr>
        <p:txBody>
          <a:bodyPr anchor="ctr">
            <a:noAutofit/>
          </a:bodyPr>
          <a:lstStyle>
            <a:lvl1pPr algn="l">
              <a:defRPr sz="4000"/>
            </a:lvl1pPr>
          </a:lstStyle>
          <a:p>
            <a:r>
              <a:rPr kumimoji="1" lang="ja-JP" altLang="en-US" smtClean="0"/>
              <a:t>マスタ タイトルの書式設定</a:t>
            </a:r>
            <a:endParaRPr kumimoji="1" lang="ja-JP" altLang="en-US" dirty="0"/>
          </a:p>
        </p:txBody>
      </p:sp>
      <p:sp>
        <p:nvSpPr>
          <p:cNvPr id="16" name="正方形/長方形 15"/>
          <p:cNvSpPr/>
          <p:nvPr/>
        </p:nvSpPr>
        <p:spPr>
          <a:xfrm>
            <a:off x="8892480" y="1"/>
            <a:ext cx="251520" cy="908724"/>
          </a:xfrm>
          <a:prstGeom prst="rect">
            <a:avLst/>
          </a:prstGeom>
          <a:gradFill flip="none" rotWithShape="1">
            <a:gsLst>
              <a:gs pos="0">
                <a:srgbClr val="0000FF">
                  <a:shade val="30000"/>
                  <a:satMod val="115000"/>
                </a:srgbClr>
              </a:gs>
              <a:gs pos="50000">
                <a:srgbClr val="0000FF">
                  <a:shade val="67500"/>
                  <a:satMod val="115000"/>
                </a:srgbClr>
              </a:gs>
              <a:gs pos="100000">
                <a:srgbClr val="0000FF">
                  <a:shade val="100000"/>
                  <a:satMod val="115000"/>
                </a:srgbClr>
              </a:gs>
            </a:gsLst>
            <a:lin ang="5400000" scaled="1"/>
            <a:tileRect/>
          </a:gradFill>
          <a:ln>
            <a:noFill/>
          </a:ln>
          <a:effectLst>
            <a:innerShdw blurRad="63500" dist="50800" dir="108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日付プレースホルダ 3"/>
          <p:cNvSpPr>
            <a:spLocks noGrp="1"/>
          </p:cNvSpPr>
          <p:nvPr>
            <p:ph type="dt" sz="half" idx="2"/>
          </p:nvPr>
        </p:nvSpPr>
        <p:spPr>
          <a:xfrm>
            <a:off x="622704" y="6296105"/>
            <a:ext cx="1691069" cy="216024"/>
          </a:xfrm>
          <a:prstGeom prst="rect">
            <a:avLst/>
          </a:prstGeom>
        </p:spPr>
        <p:txBody>
          <a:bodyPr/>
          <a:lstStyle>
            <a:lvl1pPr algn="l">
              <a:defRPr sz="1200">
                <a:solidFill>
                  <a:schemeClr val="bg1"/>
                </a:solidFill>
                <a:latin typeface="メイリオ" pitchFamily="50" charset="-128"/>
                <a:ea typeface="メイリオ" pitchFamily="50" charset="-128"/>
                <a:cs typeface="メイリオ" pitchFamily="50" charset="-128"/>
              </a:defRPr>
            </a:lvl1pPr>
          </a:lstStyle>
          <a:p>
            <a:fld id="{A559F7BE-3DC7-46D5-BA1C-23DBE25D7D35}" type="datetime1">
              <a:rPr kumimoji="1" lang="ja-JP" altLang="en-US" smtClean="0"/>
              <a:t>2018/8/22</a:t>
            </a:fld>
            <a:endParaRPr kumimoji="1" lang="ja-JP" altLang="en-US"/>
          </a:p>
        </p:txBody>
      </p:sp>
      <p:sp>
        <p:nvSpPr>
          <p:cNvPr id="11" name="フッター プレースホルダ 4"/>
          <p:cNvSpPr>
            <a:spLocks noGrp="1"/>
          </p:cNvSpPr>
          <p:nvPr>
            <p:ph type="ftr" sz="quarter" idx="3"/>
          </p:nvPr>
        </p:nvSpPr>
        <p:spPr>
          <a:xfrm>
            <a:off x="2301838" y="6148188"/>
            <a:ext cx="4540324" cy="374622"/>
          </a:xfrm>
          <a:prstGeom prst="rect">
            <a:avLst/>
          </a:prstGeom>
        </p:spPr>
        <p:txBody>
          <a:bodyPr anchor="ctr"/>
          <a:lstStyle>
            <a:lvl1pPr algn="ctr">
              <a:defRPr sz="1200">
                <a:latin typeface="ＭＳ Ｐゴシック" pitchFamily="50" charset="-128"/>
                <a:ea typeface="ＭＳ Ｐゴシック" pitchFamily="50" charset="-128"/>
              </a:defRPr>
            </a:lvl1pPr>
          </a:lstStyle>
          <a:p>
            <a:r>
              <a:rPr kumimoji="1" lang="en-US" altLang="ja-JP" smtClean="0"/>
              <a:t>Confidential</a:t>
            </a:r>
            <a:endParaRPr kumimoji="1" lang="ja-JP" altLang="en-US"/>
          </a:p>
        </p:txBody>
      </p:sp>
      <p:sp>
        <p:nvSpPr>
          <p:cNvPr id="13" name="スライド番号プレースホルダ 5"/>
          <p:cNvSpPr>
            <a:spLocks noGrp="1"/>
          </p:cNvSpPr>
          <p:nvPr>
            <p:ph type="sldNum" sz="quarter" idx="4"/>
          </p:nvPr>
        </p:nvSpPr>
        <p:spPr>
          <a:xfrm>
            <a:off x="6948264" y="6150583"/>
            <a:ext cx="1738536" cy="390458"/>
          </a:xfrm>
          <a:prstGeom prst="rect">
            <a:avLst/>
          </a:prstGeom>
        </p:spPr>
        <p:txBody>
          <a:bodyPr anchor="b"/>
          <a:lstStyle>
            <a:lvl1pPr algn="r">
              <a:defRPr sz="1200">
                <a:latin typeface="メイリオ" pitchFamily="50" charset="-128"/>
                <a:ea typeface="メイリオ" pitchFamily="50" charset="-128"/>
                <a:cs typeface="メイリオ" pitchFamily="50" charset="-128"/>
              </a:defRPr>
            </a:lvl1pPr>
          </a:lstStyle>
          <a:p>
            <a:fld id="{5D19D7D8-2206-4820-9CDA-87D627F731C3}" type="slidenum">
              <a:rPr kumimoji="1" lang="ja-JP" altLang="en-US" smtClean="0"/>
              <a:pPr/>
              <a:t>‹#›</a:t>
            </a:fld>
            <a:endParaRPr kumimoji="1" lang="ja-JP" altLang="en-US"/>
          </a:p>
        </p:txBody>
      </p:sp>
      <p:cxnSp>
        <p:nvCxnSpPr>
          <p:cNvPr id="14" name="直線コネクタ 13"/>
          <p:cNvCxnSpPr/>
          <p:nvPr/>
        </p:nvCxnSpPr>
        <p:spPr>
          <a:xfrm>
            <a:off x="-108520" y="908720"/>
            <a:ext cx="9361040" cy="5"/>
          </a:xfrm>
          <a:prstGeom prst="line">
            <a:avLst/>
          </a:prstGeom>
          <a:ln>
            <a:solidFill>
              <a:srgbClr val="0000FF"/>
            </a:solidFill>
          </a:ln>
          <a:effectLst>
            <a:outerShdw blurRad="50800" dist="381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6" name="日付プレースホルダ 3"/>
          <p:cNvSpPr>
            <a:spLocks noGrp="1"/>
          </p:cNvSpPr>
          <p:nvPr>
            <p:ph type="dt" sz="half" idx="2"/>
          </p:nvPr>
        </p:nvSpPr>
        <p:spPr>
          <a:xfrm>
            <a:off x="622704" y="6296105"/>
            <a:ext cx="1691069" cy="216024"/>
          </a:xfrm>
          <a:prstGeom prst="rect">
            <a:avLst/>
          </a:prstGeom>
        </p:spPr>
        <p:txBody>
          <a:bodyPr/>
          <a:lstStyle>
            <a:lvl1pPr algn="l">
              <a:defRPr sz="1200">
                <a:solidFill>
                  <a:schemeClr val="bg1"/>
                </a:solidFill>
                <a:latin typeface="メイリオ" pitchFamily="50" charset="-128"/>
                <a:ea typeface="メイリオ" pitchFamily="50" charset="-128"/>
                <a:cs typeface="メイリオ" pitchFamily="50" charset="-128"/>
              </a:defRPr>
            </a:lvl1pPr>
          </a:lstStyle>
          <a:p>
            <a:fld id="{803D009D-C64E-456A-8D04-E86A16E02CFD}" type="datetime1">
              <a:rPr kumimoji="1" lang="ja-JP" altLang="en-US" smtClean="0"/>
              <a:t>2018/8/22</a:t>
            </a:fld>
            <a:endParaRPr kumimoji="1" lang="ja-JP" altLang="en-US"/>
          </a:p>
        </p:txBody>
      </p:sp>
      <p:sp>
        <p:nvSpPr>
          <p:cNvPr id="7" name="フッター プレースホルダ 4"/>
          <p:cNvSpPr>
            <a:spLocks noGrp="1"/>
          </p:cNvSpPr>
          <p:nvPr>
            <p:ph type="ftr" sz="quarter" idx="3"/>
          </p:nvPr>
        </p:nvSpPr>
        <p:spPr>
          <a:xfrm>
            <a:off x="2301838" y="6148188"/>
            <a:ext cx="4540324" cy="374622"/>
          </a:xfrm>
          <a:prstGeom prst="rect">
            <a:avLst/>
          </a:prstGeom>
        </p:spPr>
        <p:txBody>
          <a:bodyPr anchor="ctr"/>
          <a:lstStyle>
            <a:lvl1pPr algn="ctr">
              <a:defRPr sz="1200">
                <a:latin typeface="ＭＳ Ｐゴシック" pitchFamily="50" charset="-128"/>
                <a:ea typeface="ＭＳ Ｐゴシック" pitchFamily="50" charset="-128"/>
              </a:defRPr>
            </a:lvl1pPr>
          </a:lstStyle>
          <a:p>
            <a:r>
              <a:rPr kumimoji="1" lang="en-US" altLang="ja-JP" smtClean="0"/>
              <a:t>Confidential</a:t>
            </a:r>
            <a:endParaRPr kumimoji="1" lang="ja-JP" altLang="en-US"/>
          </a:p>
        </p:txBody>
      </p:sp>
      <p:sp>
        <p:nvSpPr>
          <p:cNvPr id="10" name="スライド番号プレースホルダ 5"/>
          <p:cNvSpPr>
            <a:spLocks noGrp="1"/>
          </p:cNvSpPr>
          <p:nvPr>
            <p:ph type="sldNum" sz="quarter" idx="4"/>
          </p:nvPr>
        </p:nvSpPr>
        <p:spPr>
          <a:xfrm>
            <a:off x="6948264" y="6150583"/>
            <a:ext cx="1738536" cy="390458"/>
          </a:xfrm>
          <a:prstGeom prst="rect">
            <a:avLst/>
          </a:prstGeom>
        </p:spPr>
        <p:txBody>
          <a:bodyPr anchor="b"/>
          <a:lstStyle>
            <a:lvl1pPr algn="r">
              <a:defRPr sz="1200">
                <a:latin typeface="メイリオ" pitchFamily="50" charset="-128"/>
                <a:ea typeface="メイリオ" pitchFamily="50" charset="-128"/>
                <a:cs typeface="メイリオ" pitchFamily="50" charset="-128"/>
              </a:defRPr>
            </a:lvl1pPr>
          </a:lstStyle>
          <a:p>
            <a:fld id="{5D19D7D8-2206-4820-9CDA-87D627F731C3}" type="slidenum">
              <a:rPr kumimoji="1" lang="ja-JP" altLang="en-US" smtClean="0"/>
              <a:pPr/>
              <a:t>‹#›</a:t>
            </a:fld>
            <a:endParaRPr kumimoji="1" lang="ja-JP" altLang="en-US"/>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dirty="0"/>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9" name="日付プレースホルダ 3"/>
          <p:cNvSpPr>
            <a:spLocks noGrp="1"/>
          </p:cNvSpPr>
          <p:nvPr>
            <p:ph type="dt" sz="half" idx="10"/>
          </p:nvPr>
        </p:nvSpPr>
        <p:spPr>
          <a:xfrm>
            <a:off x="622704" y="6296105"/>
            <a:ext cx="1691069" cy="216024"/>
          </a:xfrm>
          <a:prstGeom prst="rect">
            <a:avLst/>
          </a:prstGeom>
        </p:spPr>
        <p:txBody>
          <a:bodyPr/>
          <a:lstStyle>
            <a:lvl1pPr algn="l">
              <a:defRPr sz="1200">
                <a:solidFill>
                  <a:schemeClr val="bg1"/>
                </a:solidFill>
                <a:latin typeface="メイリオ" pitchFamily="50" charset="-128"/>
                <a:ea typeface="メイリオ" pitchFamily="50" charset="-128"/>
                <a:cs typeface="メイリオ" pitchFamily="50" charset="-128"/>
              </a:defRPr>
            </a:lvl1pPr>
          </a:lstStyle>
          <a:p>
            <a:fld id="{AE485B7C-68D0-441D-8494-74072471B80A}" type="datetime1">
              <a:rPr kumimoji="1" lang="ja-JP" altLang="en-US" smtClean="0"/>
              <a:t>2018/8/22</a:t>
            </a:fld>
            <a:endParaRPr kumimoji="1" lang="ja-JP" altLang="en-US"/>
          </a:p>
        </p:txBody>
      </p:sp>
      <p:sp>
        <p:nvSpPr>
          <p:cNvPr id="10" name="フッター プレースホルダ 4"/>
          <p:cNvSpPr>
            <a:spLocks noGrp="1"/>
          </p:cNvSpPr>
          <p:nvPr>
            <p:ph type="ftr" sz="quarter" idx="3"/>
          </p:nvPr>
        </p:nvSpPr>
        <p:spPr>
          <a:xfrm>
            <a:off x="2301838" y="6148188"/>
            <a:ext cx="4540324" cy="374622"/>
          </a:xfrm>
          <a:prstGeom prst="rect">
            <a:avLst/>
          </a:prstGeom>
        </p:spPr>
        <p:txBody>
          <a:bodyPr anchor="ctr"/>
          <a:lstStyle>
            <a:lvl1pPr algn="ctr">
              <a:defRPr sz="1200">
                <a:latin typeface="ＭＳ Ｐゴシック" pitchFamily="50" charset="-128"/>
                <a:ea typeface="ＭＳ Ｐゴシック" pitchFamily="50" charset="-128"/>
              </a:defRPr>
            </a:lvl1pPr>
          </a:lstStyle>
          <a:p>
            <a:r>
              <a:rPr kumimoji="1" lang="en-US" altLang="ja-JP" smtClean="0"/>
              <a:t>Confidential</a:t>
            </a:r>
            <a:endParaRPr kumimoji="1" lang="ja-JP" altLang="en-US"/>
          </a:p>
        </p:txBody>
      </p:sp>
      <p:sp>
        <p:nvSpPr>
          <p:cNvPr id="13" name="スライド番号プレースホルダ 5"/>
          <p:cNvSpPr>
            <a:spLocks noGrp="1"/>
          </p:cNvSpPr>
          <p:nvPr>
            <p:ph type="sldNum" sz="quarter" idx="4"/>
          </p:nvPr>
        </p:nvSpPr>
        <p:spPr>
          <a:xfrm>
            <a:off x="6948264" y="6150583"/>
            <a:ext cx="1738536" cy="390458"/>
          </a:xfrm>
          <a:prstGeom prst="rect">
            <a:avLst/>
          </a:prstGeom>
        </p:spPr>
        <p:txBody>
          <a:bodyPr anchor="b"/>
          <a:lstStyle>
            <a:lvl1pPr algn="r">
              <a:defRPr sz="1200">
                <a:latin typeface="メイリオ" pitchFamily="50" charset="-128"/>
                <a:ea typeface="メイリオ" pitchFamily="50" charset="-128"/>
                <a:cs typeface="メイリオ" pitchFamily="50" charset="-128"/>
              </a:defRPr>
            </a:lvl1pPr>
          </a:lstStyle>
          <a:p>
            <a:fld id="{5D19D7D8-2206-4820-9CDA-87D627F731C3}" type="slidenum">
              <a:rPr kumimoji="1" lang="ja-JP" altLang="en-US" smtClean="0"/>
              <a:pPr/>
              <a:t>‹#›</a:t>
            </a:fld>
            <a:endParaRPr kumimoji="1" lang="ja-JP"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5496" y="44624"/>
            <a:ext cx="8820980" cy="792088"/>
          </a:xfrm>
        </p:spPr>
        <p:txBody>
          <a:bodyPr anchor="ctr">
            <a:noAutofit/>
          </a:bodyPr>
          <a:lstStyle>
            <a:lvl1pPr algn="l">
              <a:defRPr sz="4000"/>
            </a:lvl1pPr>
          </a:lstStyle>
          <a:p>
            <a:r>
              <a:rPr kumimoji="1" lang="ja-JP" altLang="en-US" smtClean="0"/>
              <a:t>マスタ タイトルの書式設定</a:t>
            </a:r>
            <a:endParaRPr kumimoji="1" lang="ja-JP" altLang="en-US" dirty="0"/>
          </a:p>
        </p:txBody>
      </p:sp>
      <p:sp>
        <p:nvSpPr>
          <p:cNvPr id="3" name="コンテンツ プレースホルダ 2"/>
          <p:cNvSpPr>
            <a:spLocks noGrp="1"/>
          </p:cNvSpPr>
          <p:nvPr>
            <p:ph idx="1"/>
          </p:nvPr>
        </p:nvSpPr>
        <p:spPr>
          <a:xfrm>
            <a:off x="457200" y="980728"/>
            <a:ext cx="8229600" cy="5145435"/>
          </a:xfrm>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8" name="正方形/長方形 7"/>
          <p:cNvSpPr/>
          <p:nvPr/>
        </p:nvSpPr>
        <p:spPr>
          <a:xfrm>
            <a:off x="8892480" y="1"/>
            <a:ext cx="251520" cy="908724"/>
          </a:xfrm>
          <a:prstGeom prst="rect">
            <a:avLst/>
          </a:prstGeom>
          <a:gradFill flip="none" rotWithShape="1">
            <a:gsLst>
              <a:gs pos="0">
                <a:srgbClr val="0000FF">
                  <a:shade val="30000"/>
                  <a:satMod val="115000"/>
                </a:srgbClr>
              </a:gs>
              <a:gs pos="50000">
                <a:srgbClr val="0000FF">
                  <a:shade val="67500"/>
                  <a:satMod val="115000"/>
                </a:srgbClr>
              </a:gs>
              <a:gs pos="100000">
                <a:srgbClr val="0000FF">
                  <a:shade val="100000"/>
                  <a:satMod val="115000"/>
                </a:srgbClr>
              </a:gs>
            </a:gsLst>
            <a:lin ang="5400000" scaled="1"/>
            <a:tileRect/>
          </a:gradFill>
          <a:ln>
            <a:noFill/>
          </a:ln>
          <a:effectLst>
            <a:innerShdw blurRad="63500" dist="50800" dir="108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1" name="直線コネクタ 10"/>
          <p:cNvCxnSpPr/>
          <p:nvPr/>
        </p:nvCxnSpPr>
        <p:spPr>
          <a:xfrm>
            <a:off x="-108520" y="908720"/>
            <a:ext cx="9361040" cy="5"/>
          </a:xfrm>
          <a:prstGeom prst="line">
            <a:avLst/>
          </a:prstGeom>
          <a:ln>
            <a:solidFill>
              <a:srgbClr val="0000FF"/>
            </a:solidFill>
          </a:ln>
          <a:effectLst>
            <a:outerShdw blurRad="50800" dist="381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9" name="日付プレースホルダ 3"/>
          <p:cNvSpPr>
            <a:spLocks noGrp="1"/>
          </p:cNvSpPr>
          <p:nvPr>
            <p:ph type="dt" sz="half" idx="2"/>
          </p:nvPr>
        </p:nvSpPr>
        <p:spPr>
          <a:xfrm>
            <a:off x="622704" y="6296105"/>
            <a:ext cx="1691069" cy="216024"/>
          </a:xfrm>
          <a:prstGeom prst="rect">
            <a:avLst/>
          </a:prstGeom>
        </p:spPr>
        <p:txBody>
          <a:bodyPr/>
          <a:lstStyle>
            <a:lvl1pPr algn="l">
              <a:defRPr sz="1200">
                <a:solidFill>
                  <a:schemeClr val="bg1"/>
                </a:solidFill>
                <a:latin typeface="メイリオ" pitchFamily="50" charset="-128"/>
                <a:ea typeface="メイリオ" pitchFamily="50" charset="-128"/>
                <a:cs typeface="メイリオ" pitchFamily="50" charset="-128"/>
              </a:defRPr>
            </a:lvl1pPr>
          </a:lstStyle>
          <a:p>
            <a:fld id="{416C002C-5E1B-4A05-B11A-C12D304ACB08}" type="datetime1">
              <a:rPr kumimoji="1" lang="ja-JP" altLang="en-US" smtClean="0"/>
              <a:t>2018/8/22</a:t>
            </a:fld>
            <a:endParaRPr kumimoji="1" lang="ja-JP" altLang="en-US"/>
          </a:p>
        </p:txBody>
      </p:sp>
      <p:sp>
        <p:nvSpPr>
          <p:cNvPr id="13" name="フッター プレースホルダ 4"/>
          <p:cNvSpPr>
            <a:spLocks noGrp="1"/>
          </p:cNvSpPr>
          <p:nvPr>
            <p:ph type="ftr" sz="quarter" idx="3"/>
          </p:nvPr>
        </p:nvSpPr>
        <p:spPr>
          <a:xfrm>
            <a:off x="2301838" y="6148188"/>
            <a:ext cx="4540324" cy="374622"/>
          </a:xfrm>
          <a:prstGeom prst="rect">
            <a:avLst/>
          </a:prstGeom>
        </p:spPr>
        <p:txBody>
          <a:bodyPr anchor="ctr"/>
          <a:lstStyle>
            <a:lvl1pPr algn="ctr">
              <a:defRPr sz="1200">
                <a:latin typeface="ＭＳ Ｐゴシック" pitchFamily="50" charset="-128"/>
                <a:ea typeface="ＭＳ Ｐゴシック" pitchFamily="50" charset="-128"/>
              </a:defRPr>
            </a:lvl1pPr>
          </a:lstStyle>
          <a:p>
            <a:r>
              <a:rPr kumimoji="1" lang="en-US" altLang="ja-JP" smtClean="0"/>
              <a:t>Confidential</a:t>
            </a:r>
            <a:endParaRPr kumimoji="1" lang="ja-JP" altLang="en-US"/>
          </a:p>
        </p:txBody>
      </p:sp>
      <p:sp>
        <p:nvSpPr>
          <p:cNvPr id="15" name="スライド番号プレースホルダ 5"/>
          <p:cNvSpPr>
            <a:spLocks noGrp="1"/>
          </p:cNvSpPr>
          <p:nvPr>
            <p:ph type="sldNum" sz="quarter" idx="4"/>
          </p:nvPr>
        </p:nvSpPr>
        <p:spPr>
          <a:xfrm>
            <a:off x="6948264" y="6150583"/>
            <a:ext cx="1738536" cy="390458"/>
          </a:xfrm>
          <a:prstGeom prst="rect">
            <a:avLst/>
          </a:prstGeom>
        </p:spPr>
        <p:txBody>
          <a:bodyPr anchor="b"/>
          <a:lstStyle>
            <a:lvl1pPr algn="r">
              <a:defRPr sz="1200">
                <a:latin typeface="メイリオ" pitchFamily="50" charset="-128"/>
                <a:ea typeface="メイリオ" pitchFamily="50" charset="-128"/>
                <a:cs typeface="メイリオ" pitchFamily="50" charset="-128"/>
              </a:defRPr>
            </a:lvl1pPr>
          </a:lstStyle>
          <a:p>
            <a:fld id="{5D19D7D8-2206-4820-9CDA-87D627F731C3}" type="slidenum">
              <a:rPr kumimoji="1" lang="ja-JP" altLang="en-US" smtClean="0"/>
              <a:pPr/>
              <a:t>‹#›</a:t>
            </a:fld>
            <a:endParaRPr kumimoji="1" lang="ja-JP" alt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ctr">
              <a:defRPr sz="2800" b="0"/>
            </a:lvl1pPr>
          </a:lstStyle>
          <a:p>
            <a:r>
              <a:rPr kumimoji="1" lang="ja-JP" altLang="en-US" smtClean="0"/>
              <a:t>マスタ タイトルの書式設定</a:t>
            </a:r>
            <a:endParaRPr kumimoji="1" lang="ja-JP" altLang="en-US" dirty="0"/>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smtClean="0"/>
              <a:t>アイコンをクリックして図を追加</a:t>
            </a:r>
            <a:endParaRPr kumimoji="1" lang="ja-JP" altLang="en-US"/>
          </a:p>
        </p:txBody>
      </p:sp>
      <p:sp>
        <p:nvSpPr>
          <p:cNvPr id="4" name="テキスト プレースホルダ 3"/>
          <p:cNvSpPr>
            <a:spLocks noGrp="1"/>
          </p:cNvSpPr>
          <p:nvPr>
            <p:ph type="body" sz="half" idx="2"/>
          </p:nvPr>
        </p:nvSpPr>
        <p:spPr>
          <a:xfrm>
            <a:off x="1792288" y="5367338"/>
            <a:ext cx="5486400" cy="65395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15" name="正方形/長方形 14"/>
          <p:cNvSpPr/>
          <p:nvPr/>
        </p:nvSpPr>
        <p:spPr>
          <a:xfrm>
            <a:off x="8892480" y="0"/>
            <a:ext cx="251520" cy="5373215"/>
          </a:xfrm>
          <a:prstGeom prst="rect">
            <a:avLst/>
          </a:prstGeom>
          <a:gradFill flip="none" rotWithShape="1">
            <a:gsLst>
              <a:gs pos="0">
                <a:srgbClr val="0000FF">
                  <a:shade val="30000"/>
                  <a:satMod val="115000"/>
                </a:srgbClr>
              </a:gs>
              <a:gs pos="50000">
                <a:srgbClr val="0000FF">
                  <a:shade val="67500"/>
                  <a:satMod val="115000"/>
                </a:srgbClr>
              </a:gs>
              <a:gs pos="100000">
                <a:srgbClr val="0000FF">
                  <a:shade val="100000"/>
                  <a:satMod val="115000"/>
                </a:srgbClr>
              </a:gs>
            </a:gsLst>
            <a:lin ang="5400000" scaled="1"/>
            <a:tileRect/>
          </a:gradFill>
          <a:ln>
            <a:noFill/>
          </a:ln>
          <a:effectLst>
            <a:innerShdw blurRad="63500" dist="50800" dir="108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日付プレースホルダ 3"/>
          <p:cNvSpPr>
            <a:spLocks noGrp="1"/>
          </p:cNvSpPr>
          <p:nvPr>
            <p:ph type="dt" sz="half" idx="10"/>
          </p:nvPr>
        </p:nvSpPr>
        <p:spPr>
          <a:xfrm>
            <a:off x="622704" y="6296105"/>
            <a:ext cx="1691069" cy="216024"/>
          </a:xfrm>
          <a:prstGeom prst="rect">
            <a:avLst/>
          </a:prstGeom>
        </p:spPr>
        <p:txBody>
          <a:bodyPr/>
          <a:lstStyle>
            <a:lvl1pPr algn="l">
              <a:defRPr sz="1200">
                <a:solidFill>
                  <a:schemeClr val="bg1"/>
                </a:solidFill>
                <a:latin typeface="メイリオ" pitchFamily="50" charset="-128"/>
                <a:ea typeface="メイリオ" pitchFamily="50" charset="-128"/>
                <a:cs typeface="メイリオ" pitchFamily="50" charset="-128"/>
              </a:defRPr>
            </a:lvl1pPr>
          </a:lstStyle>
          <a:p>
            <a:fld id="{3D3DDB01-B178-4445-826D-772700D23821}" type="datetime1">
              <a:rPr kumimoji="1" lang="ja-JP" altLang="en-US" smtClean="0"/>
              <a:t>2018/8/22</a:t>
            </a:fld>
            <a:endParaRPr kumimoji="1" lang="ja-JP" altLang="en-US"/>
          </a:p>
        </p:txBody>
      </p:sp>
      <p:sp>
        <p:nvSpPr>
          <p:cNvPr id="13" name="フッター プレースホルダ 4"/>
          <p:cNvSpPr>
            <a:spLocks noGrp="1"/>
          </p:cNvSpPr>
          <p:nvPr>
            <p:ph type="ftr" sz="quarter" idx="3"/>
          </p:nvPr>
        </p:nvSpPr>
        <p:spPr>
          <a:xfrm>
            <a:off x="2301838" y="6148188"/>
            <a:ext cx="4540324" cy="374622"/>
          </a:xfrm>
          <a:prstGeom prst="rect">
            <a:avLst/>
          </a:prstGeom>
        </p:spPr>
        <p:txBody>
          <a:bodyPr anchor="ctr"/>
          <a:lstStyle>
            <a:lvl1pPr algn="ctr">
              <a:defRPr sz="1200">
                <a:latin typeface="ＭＳ Ｐゴシック" pitchFamily="50" charset="-128"/>
                <a:ea typeface="ＭＳ Ｐゴシック" pitchFamily="50" charset="-128"/>
              </a:defRPr>
            </a:lvl1pPr>
          </a:lstStyle>
          <a:p>
            <a:r>
              <a:rPr kumimoji="1" lang="en-US" altLang="ja-JP" smtClean="0"/>
              <a:t>Confidential</a:t>
            </a:r>
            <a:endParaRPr kumimoji="1" lang="ja-JP" altLang="en-US"/>
          </a:p>
        </p:txBody>
      </p:sp>
      <p:sp>
        <p:nvSpPr>
          <p:cNvPr id="16" name="スライド番号プレースホルダ 5"/>
          <p:cNvSpPr>
            <a:spLocks noGrp="1"/>
          </p:cNvSpPr>
          <p:nvPr>
            <p:ph type="sldNum" sz="quarter" idx="4"/>
          </p:nvPr>
        </p:nvSpPr>
        <p:spPr>
          <a:xfrm>
            <a:off x="6948264" y="6150583"/>
            <a:ext cx="1738536" cy="390458"/>
          </a:xfrm>
          <a:prstGeom prst="rect">
            <a:avLst/>
          </a:prstGeom>
        </p:spPr>
        <p:txBody>
          <a:bodyPr anchor="b"/>
          <a:lstStyle>
            <a:lvl1pPr algn="r">
              <a:defRPr sz="1200">
                <a:latin typeface="メイリオ" pitchFamily="50" charset="-128"/>
                <a:ea typeface="メイリオ" pitchFamily="50" charset="-128"/>
                <a:cs typeface="メイリオ" pitchFamily="50" charset="-128"/>
              </a:defRPr>
            </a:lvl1pPr>
          </a:lstStyle>
          <a:p>
            <a:fld id="{5D19D7D8-2206-4820-9CDA-87D627F731C3}" type="slidenum">
              <a:rPr kumimoji="1" lang="ja-JP" altLang="en-US" smtClean="0"/>
              <a:pPr/>
              <a:t>‹#›</a:t>
            </a:fld>
            <a:endParaRPr kumimoji="1" lang="ja-JP" altLang="en-US"/>
          </a:p>
        </p:txBody>
      </p:sp>
      <p:cxnSp>
        <p:nvCxnSpPr>
          <p:cNvPr id="18" name="直線コネクタ 17"/>
          <p:cNvCxnSpPr/>
          <p:nvPr/>
        </p:nvCxnSpPr>
        <p:spPr>
          <a:xfrm>
            <a:off x="-108520" y="5361178"/>
            <a:ext cx="9361040" cy="7"/>
          </a:xfrm>
          <a:prstGeom prst="line">
            <a:avLst/>
          </a:prstGeom>
          <a:ln>
            <a:solidFill>
              <a:srgbClr val="0000FF"/>
            </a:solidFill>
          </a:ln>
          <a:effectLst>
            <a:outerShdw blurRad="50800" dist="381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タイトルと縦書きテキスト">
    <p:spTree>
      <p:nvGrpSpPr>
        <p:cNvPr id="1" name=""/>
        <p:cNvGrpSpPr/>
        <p:nvPr/>
      </p:nvGrpSpPr>
      <p:grpSpPr>
        <a:xfrm>
          <a:off x="0" y="0"/>
          <a:ext cx="0" cy="0"/>
          <a:chOff x="0" y="0"/>
          <a:chExt cx="0" cy="0"/>
        </a:xfrm>
      </p:grpSpPr>
      <p:sp>
        <p:nvSpPr>
          <p:cNvPr id="3" name="縦書きテキスト プレースホルダ 2"/>
          <p:cNvSpPr>
            <a:spLocks noGrp="1"/>
          </p:cNvSpPr>
          <p:nvPr>
            <p:ph type="body" orient="vert" idx="1"/>
          </p:nvPr>
        </p:nvSpPr>
        <p:spPr>
          <a:xfrm>
            <a:off x="457200" y="980728"/>
            <a:ext cx="8229600" cy="5145435"/>
          </a:xfrm>
        </p:spPr>
        <p:txBody>
          <a:bodyPr vert="eaVert">
            <a:normAutofit/>
          </a:bodyPr>
          <a:lstStyle>
            <a:lvl1pPr>
              <a:lnSpc>
                <a:spcPct val="150000"/>
              </a:lnSpc>
              <a:defRPr sz="2400">
                <a:latin typeface="HG正楷書体-PRO" pitchFamily="66" charset="-128"/>
                <a:ea typeface="HG正楷書体-PRO" pitchFamily="66" charset="-128"/>
              </a:defRPr>
            </a:lvl1pPr>
            <a:lvl2pPr>
              <a:lnSpc>
                <a:spcPct val="150000"/>
              </a:lnSpc>
              <a:defRPr sz="2000">
                <a:latin typeface="HG正楷書体-PRO" pitchFamily="66" charset="-128"/>
                <a:ea typeface="HG正楷書体-PRO" pitchFamily="66" charset="-128"/>
              </a:defRPr>
            </a:lvl2pPr>
            <a:lvl3pPr>
              <a:lnSpc>
                <a:spcPct val="150000"/>
              </a:lnSpc>
              <a:defRPr sz="1800">
                <a:latin typeface="HG正楷書体-PRO" pitchFamily="66" charset="-128"/>
                <a:ea typeface="HG正楷書体-PRO" pitchFamily="66" charset="-128"/>
              </a:defRPr>
            </a:lvl3pPr>
            <a:lvl4pPr>
              <a:lnSpc>
                <a:spcPct val="150000"/>
              </a:lnSpc>
              <a:defRPr sz="1600">
                <a:latin typeface="HG正楷書体-PRO" pitchFamily="66" charset="-128"/>
                <a:ea typeface="HG正楷書体-PRO" pitchFamily="66" charset="-128"/>
              </a:defRPr>
            </a:lvl4pPr>
            <a:lvl5pPr>
              <a:lnSpc>
                <a:spcPct val="150000"/>
              </a:lnSpc>
              <a:defRPr sz="1600">
                <a:latin typeface="HG正楷書体-PRO" pitchFamily="66" charset="-128"/>
                <a:ea typeface="HG正楷書体-PRO" pitchFamily="66" charset="-128"/>
              </a:defRPr>
            </a:lvl5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14" name="テキスト ボックス 13"/>
          <p:cNvSpPr txBox="1"/>
          <p:nvPr/>
        </p:nvSpPr>
        <p:spPr>
          <a:xfrm rot="5400000">
            <a:off x="8489221" y="403257"/>
            <a:ext cx="1052738" cy="246221"/>
          </a:xfrm>
          <a:prstGeom prst="rect">
            <a:avLst/>
          </a:prstGeom>
          <a:noFill/>
        </p:spPr>
        <p:txBody>
          <a:bodyPr wrap="square" rtlCol="0">
            <a:spAutoFit/>
          </a:bodyPr>
          <a:lstStyle/>
          <a:p>
            <a:pPr algn="ctr"/>
            <a:r>
              <a:rPr kumimoji="1" lang="en-US" altLang="ja-JP" sz="500" b="1" smtClean="0">
                <a:solidFill>
                  <a:schemeClr val="bg1"/>
                </a:solidFill>
              </a:rPr>
              <a:t>KUSUMOTO</a:t>
            </a:r>
            <a:r>
              <a:rPr kumimoji="1" lang="ja-JP" altLang="en-US" sz="500" b="1" smtClean="0">
                <a:solidFill>
                  <a:schemeClr val="bg1"/>
                </a:solidFill>
              </a:rPr>
              <a:t>　</a:t>
            </a:r>
            <a:r>
              <a:rPr kumimoji="1" lang="en-US" altLang="ja-JP" sz="500" b="1" baseline="0" smtClean="0">
                <a:solidFill>
                  <a:schemeClr val="bg1"/>
                </a:solidFill>
              </a:rPr>
              <a:t>LABORATORY</a:t>
            </a:r>
            <a:endParaRPr kumimoji="1" lang="ja-JP" altLang="en-US" sz="500" b="1">
              <a:solidFill>
                <a:schemeClr val="bg1"/>
              </a:solidFill>
            </a:endParaRPr>
          </a:p>
        </p:txBody>
      </p:sp>
      <p:sp>
        <p:nvSpPr>
          <p:cNvPr id="16" name="タイトル 1"/>
          <p:cNvSpPr>
            <a:spLocks noGrp="1"/>
          </p:cNvSpPr>
          <p:nvPr>
            <p:ph type="title"/>
          </p:nvPr>
        </p:nvSpPr>
        <p:spPr>
          <a:xfrm>
            <a:off x="35496" y="44624"/>
            <a:ext cx="8820980" cy="792088"/>
          </a:xfrm>
        </p:spPr>
        <p:txBody>
          <a:bodyPr anchor="ctr">
            <a:noAutofit/>
          </a:bodyPr>
          <a:lstStyle>
            <a:lvl1pPr algn="l">
              <a:defRPr sz="4000">
                <a:latin typeface="HG正楷書体-PRO" pitchFamily="66" charset="-128"/>
                <a:ea typeface="HG正楷書体-PRO" pitchFamily="66" charset="-128"/>
              </a:defRPr>
            </a:lvl1pPr>
          </a:lstStyle>
          <a:p>
            <a:r>
              <a:rPr kumimoji="1" lang="ja-JP" altLang="en-US" smtClean="0"/>
              <a:t>マスタ タイトルの書式設定</a:t>
            </a:r>
            <a:endParaRPr kumimoji="1" lang="ja-JP" altLang="en-US" dirty="0"/>
          </a:p>
        </p:txBody>
      </p:sp>
      <p:sp>
        <p:nvSpPr>
          <p:cNvPr id="17" name="正方形/長方形 16"/>
          <p:cNvSpPr/>
          <p:nvPr/>
        </p:nvSpPr>
        <p:spPr>
          <a:xfrm>
            <a:off x="8892480" y="1"/>
            <a:ext cx="251520" cy="908724"/>
          </a:xfrm>
          <a:prstGeom prst="rect">
            <a:avLst/>
          </a:prstGeom>
          <a:gradFill flip="none" rotWithShape="1">
            <a:gsLst>
              <a:gs pos="0">
                <a:srgbClr val="0000FF">
                  <a:shade val="30000"/>
                  <a:satMod val="115000"/>
                </a:srgbClr>
              </a:gs>
              <a:gs pos="50000">
                <a:srgbClr val="0000FF">
                  <a:shade val="67500"/>
                  <a:satMod val="115000"/>
                </a:srgbClr>
              </a:gs>
              <a:gs pos="100000">
                <a:srgbClr val="0000FF">
                  <a:shade val="100000"/>
                  <a:satMod val="115000"/>
                </a:srgbClr>
              </a:gs>
            </a:gsLst>
            <a:lin ang="5400000" scaled="1"/>
            <a:tileRect/>
          </a:gradFill>
          <a:ln>
            <a:noFill/>
          </a:ln>
          <a:effectLst>
            <a:innerShdw blurRad="63500" dist="50800" dir="108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日付プレースホルダ 3"/>
          <p:cNvSpPr>
            <a:spLocks noGrp="1"/>
          </p:cNvSpPr>
          <p:nvPr>
            <p:ph type="dt" sz="half" idx="2"/>
          </p:nvPr>
        </p:nvSpPr>
        <p:spPr>
          <a:xfrm>
            <a:off x="622704" y="6296105"/>
            <a:ext cx="1691069" cy="216024"/>
          </a:xfrm>
          <a:prstGeom prst="rect">
            <a:avLst/>
          </a:prstGeom>
        </p:spPr>
        <p:txBody>
          <a:bodyPr/>
          <a:lstStyle>
            <a:lvl1pPr algn="l">
              <a:defRPr sz="1200">
                <a:solidFill>
                  <a:schemeClr val="bg1"/>
                </a:solidFill>
                <a:latin typeface="メイリオ" pitchFamily="50" charset="-128"/>
                <a:ea typeface="メイリオ" pitchFamily="50" charset="-128"/>
                <a:cs typeface="メイリオ" pitchFamily="50" charset="-128"/>
              </a:defRPr>
            </a:lvl1pPr>
          </a:lstStyle>
          <a:p>
            <a:fld id="{DDF0FD47-4317-450B-9C9F-C7A1000ABA0E}" type="datetime1">
              <a:rPr kumimoji="1" lang="ja-JP" altLang="en-US" smtClean="0"/>
              <a:t>2018/8/22</a:t>
            </a:fld>
            <a:endParaRPr kumimoji="1" lang="ja-JP" altLang="en-US"/>
          </a:p>
        </p:txBody>
      </p:sp>
      <p:sp>
        <p:nvSpPr>
          <p:cNvPr id="13" name="フッター プレースホルダ 4"/>
          <p:cNvSpPr>
            <a:spLocks noGrp="1"/>
          </p:cNvSpPr>
          <p:nvPr>
            <p:ph type="ftr" sz="quarter" idx="3"/>
          </p:nvPr>
        </p:nvSpPr>
        <p:spPr>
          <a:xfrm>
            <a:off x="2301838" y="6148188"/>
            <a:ext cx="4540324" cy="374622"/>
          </a:xfrm>
          <a:prstGeom prst="rect">
            <a:avLst/>
          </a:prstGeom>
        </p:spPr>
        <p:txBody>
          <a:bodyPr anchor="ctr"/>
          <a:lstStyle>
            <a:lvl1pPr algn="ctr">
              <a:defRPr sz="1200">
                <a:latin typeface="ＭＳ Ｐゴシック" pitchFamily="50" charset="-128"/>
                <a:ea typeface="ＭＳ Ｐゴシック" pitchFamily="50" charset="-128"/>
              </a:defRPr>
            </a:lvl1pPr>
          </a:lstStyle>
          <a:p>
            <a:r>
              <a:rPr kumimoji="1" lang="en-US" altLang="ja-JP" smtClean="0"/>
              <a:t>Confidential</a:t>
            </a:r>
            <a:endParaRPr kumimoji="1" lang="ja-JP" altLang="en-US"/>
          </a:p>
        </p:txBody>
      </p:sp>
      <p:sp>
        <p:nvSpPr>
          <p:cNvPr id="18" name="スライド番号プレースホルダ 5"/>
          <p:cNvSpPr>
            <a:spLocks noGrp="1"/>
          </p:cNvSpPr>
          <p:nvPr>
            <p:ph type="sldNum" sz="quarter" idx="4"/>
          </p:nvPr>
        </p:nvSpPr>
        <p:spPr>
          <a:xfrm>
            <a:off x="6948264" y="6150583"/>
            <a:ext cx="1738536" cy="390458"/>
          </a:xfrm>
          <a:prstGeom prst="rect">
            <a:avLst/>
          </a:prstGeom>
        </p:spPr>
        <p:txBody>
          <a:bodyPr anchor="b"/>
          <a:lstStyle>
            <a:lvl1pPr algn="r">
              <a:defRPr sz="1200">
                <a:latin typeface="メイリオ" pitchFamily="50" charset="-128"/>
                <a:ea typeface="メイリオ" pitchFamily="50" charset="-128"/>
                <a:cs typeface="メイリオ" pitchFamily="50" charset="-128"/>
              </a:defRPr>
            </a:lvl1pPr>
          </a:lstStyle>
          <a:p>
            <a:fld id="{5D19D7D8-2206-4820-9CDA-87D627F731C3}" type="slidenum">
              <a:rPr kumimoji="1" lang="ja-JP" altLang="en-US" smtClean="0"/>
              <a:pPr/>
              <a:t>‹#›</a:t>
            </a:fld>
            <a:endParaRPr kumimoji="1" lang="ja-JP" altLang="en-US"/>
          </a:p>
        </p:txBody>
      </p:sp>
      <p:cxnSp>
        <p:nvCxnSpPr>
          <p:cNvPr id="19" name="直線コネクタ 18"/>
          <p:cNvCxnSpPr/>
          <p:nvPr/>
        </p:nvCxnSpPr>
        <p:spPr>
          <a:xfrm>
            <a:off x="-108520" y="908720"/>
            <a:ext cx="9361040" cy="5"/>
          </a:xfrm>
          <a:prstGeom prst="line">
            <a:avLst/>
          </a:prstGeom>
          <a:ln>
            <a:solidFill>
              <a:srgbClr val="0000FF"/>
            </a:solidFill>
          </a:ln>
          <a:effectLst>
            <a:outerShdw blurRad="50800" dist="381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970126" y="188640"/>
            <a:ext cx="720080" cy="5937523"/>
          </a:xfrm>
        </p:spPr>
        <p:txBody>
          <a:bodyPr vert="eaVert" anchor="ctr">
            <a:noAutofit/>
          </a:bodyPr>
          <a:lstStyle>
            <a:lvl1pPr>
              <a:defRPr sz="2800">
                <a:latin typeface="HG正楷書体-PRO" pitchFamily="66" charset="-128"/>
                <a:ea typeface="HG正楷書体-PRO" pitchFamily="66" charset="-128"/>
              </a:defRPr>
            </a:lvl1pPr>
          </a:lstStyle>
          <a:p>
            <a:r>
              <a:rPr kumimoji="1" lang="ja-JP" altLang="en-US" smtClean="0"/>
              <a:t>マスタ タイトルの書式設定</a:t>
            </a:r>
            <a:endParaRPr kumimoji="1" lang="ja-JP" altLang="en-US" dirty="0"/>
          </a:p>
        </p:txBody>
      </p:sp>
      <p:sp>
        <p:nvSpPr>
          <p:cNvPr id="3" name="縦書きテキスト プレースホルダ 2"/>
          <p:cNvSpPr>
            <a:spLocks noGrp="1"/>
          </p:cNvSpPr>
          <p:nvPr>
            <p:ph type="body" orient="vert" idx="1"/>
          </p:nvPr>
        </p:nvSpPr>
        <p:spPr>
          <a:xfrm>
            <a:off x="35496" y="188640"/>
            <a:ext cx="7920880" cy="5937523"/>
          </a:xfrm>
        </p:spPr>
        <p:txBody>
          <a:bodyPr vert="eaVert">
            <a:normAutofit/>
          </a:bodyPr>
          <a:lstStyle>
            <a:lvl1pPr>
              <a:lnSpc>
                <a:spcPct val="150000"/>
              </a:lnSpc>
              <a:defRPr sz="2400">
                <a:latin typeface="HG正楷書体-PRO" pitchFamily="66" charset="-128"/>
                <a:ea typeface="HG正楷書体-PRO" pitchFamily="66" charset="-128"/>
              </a:defRPr>
            </a:lvl1pPr>
            <a:lvl2pPr>
              <a:lnSpc>
                <a:spcPct val="150000"/>
              </a:lnSpc>
              <a:defRPr sz="2000">
                <a:latin typeface="HG正楷書体-PRO" pitchFamily="66" charset="-128"/>
                <a:ea typeface="HG正楷書体-PRO" pitchFamily="66" charset="-128"/>
              </a:defRPr>
            </a:lvl2pPr>
            <a:lvl3pPr>
              <a:lnSpc>
                <a:spcPct val="150000"/>
              </a:lnSpc>
              <a:defRPr sz="1800">
                <a:latin typeface="HG正楷書体-PRO" pitchFamily="66" charset="-128"/>
                <a:ea typeface="HG正楷書体-PRO" pitchFamily="66" charset="-128"/>
              </a:defRPr>
            </a:lvl3pPr>
            <a:lvl4pPr>
              <a:lnSpc>
                <a:spcPct val="150000"/>
              </a:lnSpc>
              <a:defRPr sz="1600">
                <a:latin typeface="HG正楷書体-PRO" pitchFamily="66" charset="-128"/>
                <a:ea typeface="HG正楷書体-PRO" pitchFamily="66" charset="-128"/>
              </a:defRPr>
            </a:lvl4pPr>
            <a:lvl5pPr>
              <a:lnSpc>
                <a:spcPct val="150000"/>
              </a:lnSpc>
              <a:defRPr sz="1600">
                <a:latin typeface="HG正楷書体-PRO" pitchFamily="66" charset="-128"/>
                <a:ea typeface="HG正楷書体-PRO" pitchFamily="66" charset="-128"/>
              </a:defRPr>
            </a:lvl5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9" name="正方形/長方形 8"/>
          <p:cNvSpPr/>
          <p:nvPr/>
        </p:nvSpPr>
        <p:spPr>
          <a:xfrm>
            <a:off x="8892484" y="0"/>
            <a:ext cx="251516" cy="6597352"/>
          </a:xfrm>
          <a:prstGeom prst="rect">
            <a:avLst/>
          </a:prstGeom>
          <a:gradFill flip="none" rotWithShape="1">
            <a:gsLst>
              <a:gs pos="0">
                <a:srgbClr val="0000FF">
                  <a:shade val="30000"/>
                  <a:satMod val="115000"/>
                </a:srgbClr>
              </a:gs>
              <a:gs pos="50000">
                <a:srgbClr val="0000FF">
                  <a:shade val="67500"/>
                  <a:satMod val="115000"/>
                </a:srgbClr>
              </a:gs>
              <a:gs pos="100000">
                <a:srgbClr val="0000FF">
                  <a:shade val="100000"/>
                  <a:satMod val="115000"/>
                </a:srgbClr>
              </a:gs>
            </a:gsLst>
            <a:lin ang="5400000" scaled="1"/>
            <a:tileRect/>
          </a:gradFill>
          <a:ln>
            <a:noFill/>
          </a:ln>
          <a:effectLst>
            <a:innerShdw blurRad="63500" dist="50800" dir="108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日付プレースホルダ 3"/>
          <p:cNvSpPr>
            <a:spLocks noGrp="1"/>
          </p:cNvSpPr>
          <p:nvPr>
            <p:ph type="dt" sz="half" idx="2"/>
          </p:nvPr>
        </p:nvSpPr>
        <p:spPr>
          <a:xfrm>
            <a:off x="622704" y="6296105"/>
            <a:ext cx="1691069" cy="216024"/>
          </a:xfrm>
          <a:prstGeom prst="rect">
            <a:avLst/>
          </a:prstGeom>
        </p:spPr>
        <p:txBody>
          <a:bodyPr/>
          <a:lstStyle>
            <a:lvl1pPr algn="l">
              <a:defRPr sz="1200">
                <a:solidFill>
                  <a:schemeClr val="bg1"/>
                </a:solidFill>
                <a:latin typeface="メイリオ" pitchFamily="50" charset="-128"/>
                <a:ea typeface="メイリオ" pitchFamily="50" charset="-128"/>
                <a:cs typeface="メイリオ" pitchFamily="50" charset="-128"/>
              </a:defRPr>
            </a:lvl1pPr>
          </a:lstStyle>
          <a:p>
            <a:fld id="{D1304ABD-1FC7-4246-9925-14C1CABEEF3D}" type="datetime1">
              <a:rPr kumimoji="1" lang="ja-JP" altLang="en-US" smtClean="0"/>
              <a:t>2018/8/22</a:t>
            </a:fld>
            <a:endParaRPr kumimoji="1" lang="ja-JP" altLang="en-US"/>
          </a:p>
        </p:txBody>
      </p:sp>
      <p:sp>
        <p:nvSpPr>
          <p:cNvPr id="10" name="フッター プレースホルダ 4"/>
          <p:cNvSpPr>
            <a:spLocks noGrp="1"/>
          </p:cNvSpPr>
          <p:nvPr>
            <p:ph type="ftr" sz="quarter" idx="3"/>
          </p:nvPr>
        </p:nvSpPr>
        <p:spPr>
          <a:xfrm>
            <a:off x="2301838" y="6148188"/>
            <a:ext cx="4540324" cy="374622"/>
          </a:xfrm>
          <a:prstGeom prst="rect">
            <a:avLst/>
          </a:prstGeom>
        </p:spPr>
        <p:txBody>
          <a:bodyPr anchor="ctr"/>
          <a:lstStyle>
            <a:lvl1pPr algn="ctr">
              <a:defRPr sz="1200">
                <a:latin typeface="ＭＳ Ｐゴシック" pitchFamily="50" charset="-128"/>
                <a:ea typeface="ＭＳ Ｐゴシック" pitchFamily="50" charset="-128"/>
              </a:defRPr>
            </a:lvl1pPr>
          </a:lstStyle>
          <a:p>
            <a:r>
              <a:rPr kumimoji="1" lang="en-US" altLang="ja-JP" smtClean="0"/>
              <a:t>Confidential</a:t>
            </a:r>
            <a:endParaRPr kumimoji="1" lang="ja-JP" altLang="en-US"/>
          </a:p>
        </p:txBody>
      </p:sp>
      <p:sp>
        <p:nvSpPr>
          <p:cNvPr id="11" name="スライド番号プレースホルダ 5"/>
          <p:cNvSpPr>
            <a:spLocks noGrp="1"/>
          </p:cNvSpPr>
          <p:nvPr>
            <p:ph type="sldNum" sz="quarter" idx="4"/>
          </p:nvPr>
        </p:nvSpPr>
        <p:spPr>
          <a:xfrm>
            <a:off x="6948264" y="6150583"/>
            <a:ext cx="1738536" cy="390458"/>
          </a:xfrm>
          <a:prstGeom prst="rect">
            <a:avLst/>
          </a:prstGeom>
        </p:spPr>
        <p:txBody>
          <a:bodyPr anchor="b"/>
          <a:lstStyle>
            <a:lvl1pPr algn="r">
              <a:defRPr sz="1200">
                <a:latin typeface="メイリオ" pitchFamily="50" charset="-128"/>
                <a:ea typeface="メイリオ" pitchFamily="50" charset="-128"/>
                <a:cs typeface="メイリオ" pitchFamily="50" charset="-128"/>
              </a:defRPr>
            </a:lvl1pPr>
          </a:lstStyle>
          <a:p>
            <a:fld id="{5D19D7D8-2206-4820-9CDA-87D627F731C3}" type="slidenum">
              <a:rPr kumimoji="1" lang="ja-JP" altLang="en-US" smtClean="0"/>
              <a:pPr/>
              <a:t>‹#›</a:t>
            </a:fld>
            <a:endParaRPr kumimoji="1" lang="ja-JP"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46449" y="2864917"/>
            <a:ext cx="7451105" cy="1368152"/>
          </a:xfrm>
        </p:spPr>
        <p:txBody>
          <a:bodyPr anchor="b"/>
          <a:lstStyle>
            <a:lvl1pPr algn="ctr">
              <a:defRPr sz="4000" b="0" cap="all"/>
            </a:lvl1pPr>
          </a:lstStyle>
          <a:p>
            <a:r>
              <a:rPr kumimoji="1" lang="ja-JP" altLang="en-US" smtClean="0"/>
              <a:t>マスタ タイトルの書式設定</a:t>
            </a:r>
            <a:endParaRPr kumimoji="1" lang="ja-JP" altLang="en-US" dirty="0"/>
          </a:p>
        </p:txBody>
      </p:sp>
      <p:sp>
        <p:nvSpPr>
          <p:cNvPr id="3" name="テキスト プレースホルダ 2"/>
          <p:cNvSpPr>
            <a:spLocks noGrp="1"/>
          </p:cNvSpPr>
          <p:nvPr>
            <p:ph type="body" idx="1"/>
          </p:nvPr>
        </p:nvSpPr>
        <p:spPr>
          <a:xfrm>
            <a:off x="846448" y="4365104"/>
            <a:ext cx="7451105" cy="15001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15" name="正方形/長方形 14"/>
          <p:cNvSpPr/>
          <p:nvPr/>
        </p:nvSpPr>
        <p:spPr>
          <a:xfrm>
            <a:off x="8892484" y="0"/>
            <a:ext cx="251520" cy="4233069"/>
          </a:xfrm>
          <a:prstGeom prst="rect">
            <a:avLst/>
          </a:prstGeom>
          <a:gradFill flip="none" rotWithShape="1">
            <a:gsLst>
              <a:gs pos="0">
                <a:srgbClr val="0000FF">
                  <a:shade val="30000"/>
                  <a:satMod val="115000"/>
                </a:srgbClr>
              </a:gs>
              <a:gs pos="50000">
                <a:srgbClr val="0000FF">
                  <a:shade val="67500"/>
                  <a:satMod val="115000"/>
                </a:srgbClr>
              </a:gs>
              <a:gs pos="100000">
                <a:srgbClr val="0000FF">
                  <a:shade val="100000"/>
                  <a:satMod val="115000"/>
                </a:srgbClr>
              </a:gs>
            </a:gsLst>
            <a:lin ang="5400000" scaled="1"/>
            <a:tileRect/>
          </a:gradFill>
          <a:ln>
            <a:noFill/>
          </a:ln>
          <a:effectLst>
            <a:innerShdw blurRad="63500" dist="50800" dir="108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日付プレースホルダ 3"/>
          <p:cNvSpPr>
            <a:spLocks noGrp="1"/>
          </p:cNvSpPr>
          <p:nvPr>
            <p:ph type="dt" sz="half" idx="2"/>
          </p:nvPr>
        </p:nvSpPr>
        <p:spPr>
          <a:xfrm>
            <a:off x="622704" y="6296105"/>
            <a:ext cx="1691069" cy="216024"/>
          </a:xfrm>
          <a:prstGeom prst="rect">
            <a:avLst/>
          </a:prstGeom>
        </p:spPr>
        <p:txBody>
          <a:bodyPr/>
          <a:lstStyle>
            <a:lvl1pPr algn="l">
              <a:defRPr sz="1200">
                <a:solidFill>
                  <a:schemeClr val="bg1"/>
                </a:solidFill>
                <a:latin typeface="メイリオ" pitchFamily="50" charset="-128"/>
                <a:ea typeface="メイリオ" pitchFamily="50" charset="-128"/>
                <a:cs typeface="メイリオ" pitchFamily="50" charset="-128"/>
              </a:defRPr>
            </a:lvl1pPr>
          </a:lstStyle>
          <a:p>
            <a:fld id="{14FFE09C-62AE-4F1C-AD15-09B620BA8A9B}" type="datetime1">
              <a:rPr kumimoji="1" lang="ja-JP" altLang="en-US" smtClean="0"/>
              <a:t>2018/8/22</a:t>
            </a:fld>
            <a:endParaRPr kumimoji="1" lang="ja-JP" altLang="en-US"/>
          </a:p>
        </p:txBody>
      </p:sp>
      <p:sp>
        <p:nvSpPr>
          <p:cNvPr id="14" name="フッター プレースホルダ 4"/>
          <p:cNvSpPr>
            <a:spLocks noGrp="1"/>
          </p:cNvSpPr>
          <p:nvPr>
            <p:ph type="ftr" sz="quarter" idx="3"/>
          </p:nvPr>
        </p:nvSpPr>
        <p:spPr>
          <a:xfrm>
            <a:off x="2301838" y="6148188"/>
            <a:ext cx="4540324" cy="374622"/>
          </a:xfrm>
          <a:prstGeom prst="rect">
            <a:avLst/>
          </a:prstGeom>
        </p:spPr>
        <p:txBody>
          <a:bodyPr anchor="ctr"/>
          <a:lstStyle>
            <a:lvl1pPr algn="ctr">
              <a:defRPr sz="1200">
                <a:latin typeface="ＭＳ Ｐゴシック" pitchFamily="50" charset="-128"/>
                <a:ea typeface="ＭＳ Ｐゴシック" pitchFamily="50" charset="-128"/>
              </a:defRPr>
            </a:lvl1pPr>
          </a:lstStyle>
          <a:p>
            <a:r>
              <a:rPr kumimoji="1" lang="en-US" altLang="ja-JP" smtClean="0"/>
              <a:t>Confidential</a:t>
            </a:r>
            <a:endParaRPr kumimoji="1" lang="ja-JP" altLang="en-US"/>
          </a:p>
        </p:txBody>
      </p:sp>
      <p:sp>
        <p:nvSpPr>
          <p:cNvPr id="16" name="スライド番号プレースホルダ 5"/>
          <p:cNvSpPr>
            <a:spLocks noGrp="1"/>
          </p:cNvSpPr>
          <p:nvPr>
            <p:ph type="sldNum" sz="quarter" idx="4"/>
          </p:nvPr>
        </p:nvSpPr>
        <p:spPr>
          <a:xfrm>
            <a:off x="6948264" y="6150583"/>
            <a:ext cx="1738536" cy="390458"/>
          </a:xfrm>
          <a:prstGeom prst="rect">
            <a:avLst/>
          </a:prstGeom>
        </p:spPr>
        <p:txBody>
          <a:bodyPr anchor="b"/>
          <a:lstStyle>
            <a:lvl1pPr algn="r">
              <a:defRPr sz="1200">
                <a:latin typeface="メイリオ" pitchFamily="50" charset="-128"/>
                <a:ea typeface="メイリオ" pitchFamily="50" charset="-128"/>
                <a:cs typeface="メイリオ" pitchFamily="50" charset="-128"/>
              </a:defRPr>
            </a:lvl1pPr>
          </a:lstStyle>
          <a:p>
            <a:fld id="{5D19D7D8-2206-4820-9CDA-87D627F731C3}" type="slidenum">
              <a:rPr kumimoji="1" lang="ja-JP" altLang="en-US" smtClean="0"/>
              <a:pPr/>
              <a:t>‹#›</a:t>
            </a:fld>
            <a:endParaRPr kumimoji="1" lang="ja-JP" altLang="en-US"/>
          </a:p>
        </p:txBody>
      </p:sp>
      <p:cxnSp>
        <p:nvCxnSpPr>
          <p:cNvPr id="17" name="直線コネクタ 16"/>
          <p:cNvCxnSpPr/>
          <p:nvPr/>
        </p:nvCxnSpPr>
        <p:spPr>
          <a:xfrm>
            <a:off x="-108520" y="4251452"/>
            <a:ext cx="9361040" cy="5"/>
          </a:xfrm>
          <a:prstGeom prst="line">
            <a:avLst/>
          </a:prstGeom>
          <a:ln>
            <a:solidFill>
              <a:srgbClr val="0000FF"/>
            </a:solidFill>
          </a:ln>
          <a:effectLst>
            <a:outerShdw blurRad="50800" dist="381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つのコンテンツ">
    <p:spTree>
      <p:nvGrpSpPr>
        <p:cNvPr id="1" name=""/>
        <p:cNvGrpSpPr/>
        <p:nvPr/>
      </p:nvGrpSpPr>
      <p:grpSpPr>
        <a:xfrm>
          <a:off x="0" y="0"/>
          <a:ext cx="0" cy="0"/>
          <a:chOff x="0" y="0"/>
          <a:chExt cx="0" cy="0"/>
        </a:xfrm>
      </p:grpSpPr>
      <p:sp>
        <p:nvSpPr>
          <p:cNvPr id="3" name="コンテンツ プレースホルダ 2"/>
          <p:cNvSpPr>
            <a:spLocks noGrp="1"/>
          </p:cNvSpPr>
          <p:nvPr>
            <p:ph sz="half" idx="1"/>
          </p:nvPr>
        </p:nvSpPr>
        <p:spPr>
          <a:xfrm>
            <a:off x="447432" y="980728"/>
            <a:ext cx="4048368" cy="514543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980728"/>
            <a:ext cx="4038600" cy="514543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18" name="タイトル 1"/>
          <p:cNvSpPr>
            <a:spLocks noGrp="1"/>
          </p:cNvSpPr>
          <p:nvPr>
            <p:ph type="title"/>
          </p:nvPr>
        </p:nvSpPr>
        <p:spPr>
          <a:xfrm>
            <a:off x="35496" y="44624"/>
            <a:ext cx="8820980" cy="792088"/>
          </a:xfrm>
        </p:spPr>
        <p:txBody>
          <a:bodyPr anchor="ctr">
            <a:noAutofit/>
          </a:bodyPr>
          <a:lstStyle>
            <a:lvl1pPr algn="l">
              <a:defRPr sz="4000"/>
            </a:lvl1pPr>
          </a:lstStyle>
          <a:p>
            <a:r>
              <a:rPr kumimoji="1" lang="ja-JP" altLang="en-US" smtClean="0"/>
              <a:t>マスタ タイトルの書式設定</a:t>
            </a:r>
            <a:endParaRPr kumimoji="1" lang="ja-JP" altLang="en-US" dirty="0"/>
          </a:p>
        </p:txBody>
      </p:sp>
      <p:sp>
        <p:nvSpPr>
          <p:cNvPr id="25" name="正方形/長方形 24"/>
          <p:cNvSpPr/>
          <p:nvPr/>
        </p:nvSpPr>
        <p:spPr>
          <a:xfrm>
            <a:off x="8892480" y="1"/>
            <a:ext cx="251520" cy="908724"/>
          </a:xfrm>
          <a:prstGeom prst="rect">
            <a:avLst/>
          </a:prstGeom>
          <a:gradFill flip="none" rotWithShape="1">
            <a:gsLst>
              <a:gs pos="0">
                <a:srgbClr val="0000FF">
                  <a:shade val="30000"/>
                  <a:satMod val="115000"/>
                </a:srgbClr>
              </a:gs>
              <a:gs pos="50000">
                <a:srgbClr val="0000FF">
                  <a:shade val="67500"/>
                  <a:satMod val="115000"/>
                </a:srgbClr>
              </a:gs>
              <a:gs pos="100000">
                <a:srgbClr val="0000FF">
                  <a:shade val="100000"/>
                  <a:satMod val="115000"/>
                </a:srgbClr>
              </a:gs>
            </a:gsLst>
            <a:lin ang="5400000" scaled="1"/>
            <a:tileRect/>
          </a:gradFill>
          <a:ln>
            <a:noFill/>
          </a:ln>
          <a:effectLst>
            <a:innerShdw blurRad="63500" dist="50800" dir="108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 name="日付プレースホルダ 3"/>
          <p:cNvSpPr>
            <a:spLocks noGrp="1"/>
          </p:cNvSpPr>
          <p:nvPr>
            <p:ph type="dt" sz="half" idx="10"/>
          </p:nvPr>
        </p:nvSpPr>
        <p:spPr>
          <a:xfrm>
            <a:off x="622704" y="6296105"/>
            <a:ext cx="1691069" cy="216024"/>
          </a:xfrm>
          <a:prstGeom prst="rect">
            <a:avLst/>
          </a:prstGeom>
        </p:spPr>
        <p:txBody>
          <a:bodyPr/>
          <a:lstStyle>
            <a:lvl1pPr algn="l">
              <a:defRPr sz="1200">
                <a:solidFill>
                  <a:schemeClr val="bg1"/>
                </a:solidFill>
                <a:latin typeface="メイリオ" pitchFamily="50" charset="-128"/>
                <a:ea typeface="メイリオ" pitchFamily="50" charset="-128"/>
                <a:cs typeface="メイリオ" pitchFamily="50" charset="-128"/>
              </a:defRPr>
            </a:lvl1pPr>
          </a:lstStyle>
          <a:p>
            <a:fld id="{515D2F1F-B0FC-4628-94F5-A897C5613226}" type="datetime1">
              <a:rPr kumimoji="1" lang="ja-JP" altLang="en-US" smtClean="0"/>
              <a:t>2018/8/22</a:t>
            </a:fld>
            <a:endParaRPr kumimoji="1" lang="ja-JP" altLang="en-US"/>
          </a:p>
        </p:txBody>
      </p:sp>
      <p:sp>
        <p:nvSpPr>
          <p:cNvPr id="14" name="フッター プレースホルダ 4"/>
          <p:cNvSpPr>
            <a:spLocks noGrp="1"/>
          </p:cNvSpPr>
          <p:nvPr>
            <p:ph type="ftr" sz="quarter" idx="3"/>
          </p:nvPr>
        </p:nvSpPr>
        <p:spPr>
          <a:xfrm>
            <a:off x="2301838" y="6148188"/>
            <a:ext cx="4540324" cy="374622"/>
          </a:xfrm>
          <a:prstGeom prst="rect">
            <a:avLst/>
          </a:prstGeom>
        </p:spPr>
        <p:txBody>
          <a:bodyPr anchor="ctr"/>
          <a:lstStyle>
            <a:lvl1pPr algn="ctr">
              <a:defRPr sz="1200">
                <a:latin typeface="ＭＳ Ｐゴシック" pitchFamily="50" charset="-128"/>
                <a:ea typeface="ＭＳ Ｐゴシック" pitchFamily="50" charset="-128"/>
              </a:defRPr>
            </a:lvl1pPr>
          </a:lstStyle>
          <a:p>
            <a:r>
              <a:rPr kumimoji="1" lang="en-US" altLang="ja-JP" smtClean="0"/>
              <a:t>Confidential</a:t>
            </a:r>
            <a:endParaRPr kumimoji="1" lang="ja-JP" altLang="en-US"/>
          </a:p>
        </p:txBody>
      </p:sp>
      <p:sp>
        <p:nvSpPr>
          <p:cNvPr id="15" name="スライド番号プレースホルダ 5"/>
          <p:cNvSpPr>
            <a:spLocks noGrp="1"/>
          </p:cNvSpPr>
          <p:nvPr>
            <p:ph type="sldNum" sz="quarter" idx="4"/>
          </p:nvPr>
        </p:nvSpPr>
        <p:spPr>
          <a:xfrm>
            <a:off x="6948264" y="6150583"/>
            <a:ext cx="1738536" cy="390458"/>
          </a:xfrm>
          <a:prstGeom prst="rect">
            <a:avLst/>
          </a:prstGeom>
        </p:spPr>
        <p:txBody>
          <a:bodyPr anchor="b"/>
          <a:lstStyle>
            <a:lvl1pPr algn="r">
              <a:defRPr sz="1200">
                <a:latin typeface="メイリオ" pitchFamily="50" charset="-128"/>
                <a:ea typeface="メイリオ" pitchFamily="50" charset="-128"/>
                <a:cs typeface="メイリオ" pitchFamily="50" charset="-128"/>
              </a:defRPr>
            </a:lvl1pPr>
          </a:lstStyle>
          <a:p>
            <a:fld id="{5D19D7D8-2206-4820-9CDA-87D627F731C3}" type="slidenum">
              <a:rPr kumimoji="1" lang="ja-JP" altLang="en-US" smtClean="0"/>
              <a:pPr/>
              <a:t>‹#›</a:t>
            </a:fld>
            <a:endParaRPr kumimoji="1" lang="ja-JP" altLang="en-US"/>
          </a:p>
        </p:txBody>
      </p:sp>
      <p:cxnSp>
        <p:nvCxnSpPr>
          <p:cNvPr id="16" name="直線コネクタ 15"/>
          <p:cNvCxnSpPr/>
          <p:nvPr/>
        </p:nvCxnSpPr>
        <p:spPr>
          <a:xfrm>
            <a:off x="-108520" y="908720"/>
            <a:ext cx="9361040" cy="5"/>
          </a:xfrm>
          <a:prstGeom prst="line">
            <a:avLst/>
          </a:prstGeom>
          <a:ln>
            <a:solidFill>
              <a:srgbClr val="0000FF"/>
            </a:solidFill>
          </a:ln>
          <a:effectLst>
            <a:outerShdw blurRad="50800" dist="381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テキスト プレースホルダ 2"/>
          <p:cNvSpPr>
            <a:spLocks noGrp="1"/>
          </p:cNvSpPr>
          <p:nvPr>
            <p:ph type="body" idx="1"/>
          </p:nvPr>
        </p:nvSpPr>
        <p:spPr>
          <a:xfrm>
            <a:off x="467544" y="980728"/>
            <a:ext cx="4040188" cy="792088"/>
          </a:xfrm>
        </p:spPr>
        <p:txBody>
          <a:bodyPr anchor="ctr"/>
          <a:lstStyle>
            <a:lvl1pPr marL="0" indent="0">
              <a:buNone/>
              <a:defRPr sz="2400" b="1">
                <a:latin typeface="+mj-ea"/>
                <a:ea typeface="+mj-ea"/>
                <a:cs typeface="メイリオ"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1772816"/>
            <a:ext cx="4040188" cy="435334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5" name="テキスト プレースホルダ 4"/>
          <p:cNvSpPr>
            <a:spLocks noGrp="1"/>
          </p:cNvSpPr>
          <p:nvPr>
            <p:ph type="body" sz="quarter" idx="3"/>
          </p:nvPr>
        </p:nvSpPr>
        <p:spPr>
          <a:xfrm>
            <a:off x="4644008" y="980728"/>
            <a:ext cx="4041775" cy="792088"/>
          </a:xfrm>
        </p:spPr>
        <p:txBody>
          <a:bodyPr anchor="ctr"/>
          <a:lstStyle>
            <a:lvl1pPr marL="0" indent="0">
              <a:buNone/>
              <a:defRPr sz="2400" b="1">
                <a:latin typeface="+mj-ea"/>
                <a:ea typeface="+mj-ea"/>
                <a:cs typeface="メイリオ"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1772816"/>
            <a:ext cx="4041775" cy="435334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19" name="タイトル 1"/>
          <p:cNvSpPr>
            <a:spLocks noGrp="1"/>
          </p:cNvSpPr>
          <p:nvPr>
            <p:ph type="title"/>
          </p:nvPr>
        </p:nvSpPr>
        <p:spPr>
          <a:xfrm>
            <a:off x="35496" y="44624"/>
            <a:ext cx="8820980" cy="792088"/>
          </a:xfrm>
        </p:spPr>
        <p:txBody>
          <a:bodyPr anchor="ctr">
            <a:noAutofit/>
          </a:bodyPr>
          <a:lstStyle>
            <a:lvl1pPr algn="l">
              <a:defRPr sz="4000"/>
            </a:lvl1pPr>
          </a:lstStyle>
          <a:p>
            <a:r>
              <a:rPr kumimoji="1" lang="ja-JP" altLang="en-US" smtClean="0"/>
              <a:t>マスタ タイトルの書式設定</a:t>
            </a:r>
            <a:endParaRPr kumimoji="1" lang="ja-JP" altLang="en-US" dirty="0"/>
          </a:p>
        </p:txBody>
      </p:sp>
      <p:sp>
        <p:nvSpPr>
          <p:cNvPr id="20" name="正方形/長方形 19"/>
          <p:cNvSpPr/>
          <p:nvPr/>
        </p:nvSpPr>
        <p:spPr>
          <a:xfrm>
            <a:off x="8892480" y="1"/>
            <a:ext cx="251520" cy="908724"/>
          </a:xfrm>
          <a:prstGeom prst="rect">
            <a:avLst/>
          </a:prstGeom>
          <a:gradFill flip="none" rotWithShape="1">
            <a:gsLst>
              <a:gs pos="0">
                <a:srgbClr val="0000FF">
                  <a:shade val="30000"/>
                  <a:satMod val="115000"/>
                </a:srgbClr>
              </a:gs>
              <a:gs pos="50000">
                <a:srgbClr val="0000FF">
                  <a:shade val="67500"/>
                  <a:satMod val="115000"/>
                </a:srgbClr>
              </a:gs>
              <a:gs pos="100000">
                <a:srgbClr val="0000FF">
                  <a:shade val="100000"/>
                  <a:satMod val="115000"/>
                </a:srgbClr>
              </a:gs>
            </a:gsLst>
            <a:lin ang="5400000" scaled="1"/>
            <a:tileRect/>
          </a:gradFill>
          <a:ln>
            <a:noFill/>
          </a:ln>
          <a:effectLst>
            <a:innerShdw blurRad="63500" dist="50800" dir="108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4" name="日付プレースホルダ 3"/>
          <p:cNvSpPr>
            <a:spLocks noGrp="1"/>
          </p:cNvSpPr>
          <p:nvPr>
            <p:ph type="dt" sz="half" idx="10"/>
          </p:nvPr>
        </p:nvSpPr>
        <p:spPr>
          <a:xfrm>
            <a:off x="622704" y="6296105"/>
            <a:ext cx="1691069" cy="216024"/>
          </a:xfrm>
          <a:prstGeom prst="rect">
            <a:avLst/>
          </a:prstGeom>
        </p:spPr>
        <p:txBody>
          <a:bodyPr/>
          <a:lstStyle>
            <a:lvl1pPr algn="l">
              <a:defRPr sz="1200">
                <a:solidFill>
                  <a:schemeClr val="bg1"/>
                </a:solidFill>
                <a:latin typeface="メイリオ" pitchFamily="50" charset="-128"/>
                <a:ea typeface="メイリオ" pitchFamily="50" charset="-128"/>
                <a:cs typeface="メイリオ" pitchFamily="50" charset="-128"/>
              </a:defRPr>
            </a:lvl1pPr>
          </a:lstStyle>
          <a:p>
            <a:fld id="{0237E603-545C-4137-B76B-E39342BFBD07}" type="datetime1">
              <a:rPr kumimoji="1" lang="ja-JP" altLang="en-US" smtClean="0"/>
              <a:t>2018/8/22</a:t>
            </a:fld>
            <a:endParaRPr kumimoji="1" lang="ja-JP" altLang="en-US"/>
          </a:p>
        </p:txBody>
      </p:sp>
      <p:sp>
        <p:nvSpPr>
          <p:cNvPr id="15" name="フッター プレースホルダ 4"/>
          <p:cNvSpPr>
            <a:spLocks noGrp="1"/>
          </p:cNvSpPr>
          <p:nvPr>
            <p:ph type="ftr" sz="quarter" idx="11"/>
          </p:nvPr>
        </p:nvSpPr>
        <p:spPr>
          <a:xfrm>
            <a:off x="2301838" y="6148188"/>
            <a:ext cx="4540324" cy="374622"/>
          </a:xfrm>
          <a:prstGeom prst="rect">
            <a:avLst/>
          </a:prstGeom>
        </p:spPr>
        <p:txBody>
          <a:bodyPr anchor="ctr"/>
          <a:lstStyle>
            <a:lvl1pPr algn="ctr">
              <a:defRPr sz="1200">
                <a:latin typeface="ＭＳ Ｐゴシック" pitchFamily="50" charset="-128"/>
                <a:ea typeface="ＭＳ Ｐゴシック" pitchFamily="50" charset="-128"/>
              </a:defRPr>
            </a:lvl1pPr>
          </a:lstStyle>
          <a:p>
            <a:r>
              <a:rPr kumimoji="1" lang="en-US" altLang="ja-JP" smtClean="0"/>
              <a:t>Confidential</a:t>
            </a:r>
            <a:endParaRPr kumimoji="1" lang="ja-JP" altLang="en-US"/>
          </a:p>
        </p:txBody>
      </p:sp>
      <p:sp>
        <p:nvSpPr>
          <p:cNvPr id="17" name="スライド番号プレースホルダ 5"/>
          <p:cNvSpPr>
            <a:spLocks noGrp="1"/>
          </p:cNvSpPr>
          <p:nvPr>
            <p:ph type="sldNum" sz="quarter" idx="12"/>
          </p:nvPr>
        </p:nvSpPr>
        <p:spPr>
          <a:xfrm>
            <a:off x="6948264" y="6150583"/>
            <a:ext cx="1738536" cy="390458"/>
          </a:xfrm>
          <a:prstGeom prst="rect">
            <a:avLst/>
          </a:prstGeom>
        </p:spPr>
        <p:txBody>
          <a:bodyPr anchor="b"/>
          <a:lstStyle>
            <a:lvl1pPr algn="r">
              <a:defRPr sz="1200">
                <a:latin typeface="メイリオ" pitchFamily="50" charset="-128"/>
                <a:ea typeface="メイリオ" pitchFamily="50" charset="-128"/>
                <a:cs typeface="メイリオ" pitchFamily="50" charset="-128"/>
              </a:defRPr>
            </a:lvl1pPr>
          </a:lstStyle>
          <a:p>
            <a:fld id="{5D19D7D8-2206-4820-9CDA-87D627F731C3}" type="slidenum">
              <a:rPr kumimoji="1" lang="ja-JP" altLang="en-US" smtClean="0"/>
              <a:pPr/>
              <a:t>‹#›</a:t>
            </a:fld>
            <a:endParaRPr kumimoji="1" lang="ja-JP" altLang="en-US"/>
          </a:p>
        </p:txBody>
      </p:sp>
      <p:cxnSp>
        <p:nvCxnSpPr>
          <p:cNvPr id="18" name="直線コネクタ 17"/>
          <p:cNvCxnSpPr/>
          <p:nvPr/>
        </p:nvCxnSpPr>
        <p:spPr>
          <a:xfrm>
            <a:off x="-108520" y="908720"/>
            <a:ext cx="9361040" cy="5"/>
          </a:xfrm>
          <a:prstGeom prst="line">
            <a:avLst/>
          </a:prstGeom>
          <a:ln>
            <a:solidFill>
              <a:srgbClr val="0000FF"/>
            </a:solidFill>
          </a:ln>
          <a:effectLst>
            <a:outerShdw blurRad="50800" dist="381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15" name="タイトル 1"/>
          <p:cNvSpPr>
            <a:spLocks noGrp="1"/>
          </p:cNvSpPr>
          <p:nvPr>
            <p:ph type="title"/>
          </p:nvPr>
        </p:nvSpPr>
        <p:spPr>
          <a:xfrm>
            <a:off x="35496" y="44624"/>
            <a:ext cx="8820980" cy="792088"/>
          </a:xfrm>
        </p:spPr>
        <p:txBody>
          <a:bodyPr anchor="ctr">
            <a:noAutofit/>
          </a:bodyPr>
          <a:lstStyle>
            <a:lvl1pPr algn="l">
              <a:defRPr sz="4000"/>
            </a:lvl1pPr>
          </a:lstStyle>
          <a:p>
            <a:r>
              <a:rPr kumimoji="1" lang="ja-JP" altLang="en-US" smtClean="0"/>
              <a:t>マスタ タイトルの書式設定</a:t>
            </a:r>
            <a:endParaRPr kumimoji="1" lang="ja-JP" altLang="en-US" dirty="0"/>
          </a:p>
        </p:txBody>
      </p:sp>
      <p:sp>
        <p:nvSpPr>
          <p:cNvPr id="16" name="正方形/長方形 15"/>
          <p:cNvSpPr/>
          <p:nvPr/>
        </p:nvSpPr>
        <p:spPr>
          <a:xfrm>
            <a:off x="8892480" y="1"/>
            <a:ext cx="251520" cy="908724"/>
          </a:xfrm>
          <a:prstGeom prst="rect">
            <a:avLst/>
          </a:prstGeom>
          <a:gradFill flip="none" rotWithShape="1">
            <a:gsLst>
              <a:gs pos="0">
                <a:srgbClr val="0000FF">
                  <a:shade val="30000"/>
                  <a:satMod val="115000"/>
                </a:srgbClr>
              </a:gs>
              <a:gs pos="50000">
                <a:srgbClr val="0000FF">
                  <a:shade val="67500"/>
                  <a:satMod val="115000"/>
                </a:srgbClr>
              </a:gs>
              <a:gs pos="100000">
                <a:srgbClr val="0000FF">
                  <a:shade val="100000"/>
                  <a:satMod val="115000"/>
                </a:srgbClr>
              </a:gs>
            </a:gsLst>
            <a:lin ang="5400000" scaled="1"/>
            <a:tileRect/>
          </a:gradFill>
          <a:ln>
            <a:noFill/>
          </a:ln>
          <a:effectLst>
            <a:innerShdw blurRad="63500" dist="50800" dir="108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日付プレースホルダ 3"/>
          <p:cNvSpPr>
            <a:spLocks noGrp="1"/>
          </p:cNvSpPr>
          <p:nvPr>
            <p:ph type="dt" sz="half" idx="2"/>
          </p:nvPr>
        </p:nvSpPr>
        <p:spPr>
          <a:xfrm>
            <a:off x="622704" y="6296105"/>
            <a:ext cx="1691069" cy="216024"/>
          </a:xfrm>
          <a:prstGeom prst="rect">
            <a:avLst/>
          </a:prstGeom>
        </p:spPr>
        <p:txBody>
          <a:bodyPr/>
          <a:lstStyle>
            <a:lvl1pPr algn="l">
              <a:defRPr sz="1200">
                <a:solidFill>
                  <a:schemeClr val="bg1"/>
                </a:solidFill>
                <a:latin typeface="メイリオ" pitchFamily="50" charset="-128"/>
                <a:ea typeface="メイリオ" pitchFamily="50" charset="-128"/>
                <a:cs typeface="メイリオ" pitchFamily="50" charset="-128"/>
              </a:defRPr>
            </a:lvl1pPr>
          </a:lstStyle>
          <a:p>
            <a:fld id="{C8330279-8DDB-4893-8537-679D3E0DA46B}" type="datetime1">
              <a:rPr kumimoji="1" lang="ja-JP" altLang="en-US" smtClean="0"/>
              <a:t>2018/8/22</a:t>
            </a:fld>
            <a:endParaRPr kumimoji="1" lang="ja-JP" altLang="en-US"/>
          </a:p>
        </p:txBody>
      </p:sp>
      <p:sp>
        <p:nvSpPr>
          <p:cNvPr id="11" name="フッター プレースホルダ 4"/>
          <p:cNvSpPr>
            <a:spLocks noGrp="1"/>
          </p:cNvSpPr>
          <p:nvPr>
            <p:ph type="ftr" sz="quarter" idx="3"/>
          </p:nvPr>
        </p:nvSpPr>
        <p:spPr>
          <a:xfrm>
            <a:off x="2301838" y="6148188"/>
            <a:ext cx="4540324" cy="374622"/>
          </a:xfrm>
          <a:prstGeom prst="rect">
            <a:avLst/>
          </a:prstGeom>
        </p:spPr>
        <p:txBody>
          <a:bodyPr anchor="ctr"/>
          <a:lstStyle>
            <a:lvl1pPr algn="ctr">
              <a:defRPr sz="1200">
                <a:latin typeface="ＭＳ Ｐゴシック" pitchFamily="50" charset="-128"/>
                <a:ea typeface="ＭＳ Ｐゴシック" pitchFamily="50" charset="-128"/>
              </a:defRPr>
            </a:lvl1pPr>
          </a:lstStyle>
          <a:p>
            <a:r>
              <a:rPr kumimoji="1" lang="en-US" altLang="ja-JP" smtClean="0"/>
              <a:t>Confidential</a:t>
            </a:r>
            <a:endParaRPr kumimoji="1" lang="ja-JP" altLang="en-US"/>
          </a:p>
        </p:txBody>
      </p:sp>
      <p:sp>
        <p:nvSpPr>
          <p:cNvPr id="13" name="スライド番号プレースホルダ 5"/>
          <p:cNvSpPr>
            <a:spLocks noGrp="1"/>
          </p:cNvSpPr>
          <p:nvPr>
            <p:ph type="sldNum" sz="quarter" idx="4"/>
          </p:nvPr>
        </p:nvSpPr>
        <p:spPr>
          <a:xfrm>
            <a:off x="6948264" y="6150583"/>
            <a:ext cx="1738536" cy="390458"/>
          </a:xfrm>
          <a:prstGeom prst="rect">
            <a:avLst/>
          </a:prstGeom>
        </p:spPr>
        <p:txBody>
          <a:bodyPr anchor="b"/>
          <a:lstStyle>
            <a:lvl1pPr algn="r">
              <a:defRPr sz="1200">
                <a:latin typeface="メイリオ" pitchFamily="50" charset="-128"/>
                <a:ea typeface="メイリオ" pitchFamily="50" charset="-128"/>
                <a:cs typeface="メイリオ" pitchFamily="50" charset="-128"/>
              </a:defRPr>
            </a:lvl1pPr>
          </a:lstStyle>
          <a:p>
            <a:fld id="{5D19D7D8-2206-4820-9CDA-87D627F731C3}" type="slidenum">
              <a:rPr kumimoji="1" lang="ja-JP" altLang="en-US" smtClean="0"/>
              <a:pPr/>
              <a:t>‹#›</a:t>
            </a:fld>
            <a:endParaRPr kumimoji="1" lang="ja-JP" altLang="en-US"/>
          </a:p>
        </p:txBody>
      </p:sp>
      <p:cxnSp>
        <p:nvCxnSpPr>
          <p:cNvPr id="14" name="直線コネクタ 13"/>
          <p:cNvCxnSpPr/>
          <p:nvPr/>
        </p:nvCxnSpPr>
        <p:spPr>
          <a:xfrm>
            <a:off x="-108520" y="908720"/>
            <a:ext cx="9361040" cy="5"/>
          </a:xfrm>
          <a:prstGeom prst="line">
            <a:avLst/>
          </a:prstGeom>
          <a:ln>
            <a:solidFill>
              <a:srgbClr val="0000FF"/>
            </a:solidFill>
          </a:ln>
          <a:effectLst>
            <a:outerShdw blurRad="50800" dist="381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6" name="日付プレースホルダ 3"/>
          <p:cNvSpPr>
            <a:spLocks noGrp="1"/>
          </p:cNvSpPr>
          <p:nvPr>
            <p:ph type="dt" sz="half" idx="2"/>
          </p:nvPr>
        </p:nvSpPr>
        <p:spPr>
          <a:xfrm>
            <a:off x="622704" y="6296105"/>
            <a:ext cx="1691069" cy="216024"/>
          </a:xfrm>
          <a:prstGeom prst="rect">
            <a:avLst/>
          </a:prstGeom>
        </p:spPr>
        <p:txBody>
          <a:bodyPr/>
          <a:lstStyle>
            <a:lvl1pPr algn="l">
              <a:defRPr sz="1200">
                <a:solidFill>
                  <a:schemeClr val="bg1"/>
                </a:solidFill>
                <a:latin typeface="メイリオ" pitchFamily="50" charset="-128"/>
                <a:ea typeface="メイリオ" pitchFamily="50" charset="-128"/>
                <a:cs typeface="メイリオ" pitchFamily="50" charset="-128"/>
              </a:defRPr>
            </a:lvl1pPr>
          </a:lstStyle>
          <a:p>
            <a:fld id="{F37E3C57-3D3D-4A71-9668-931CB28E7F95}" type="datetime1">
              <a:rPr kumimoji="1" lang="ja-JP" altLang="en-US" smtClean="0"/>
              <a:t>2018/8/22</a:t>
            </a:fld>
            <a:endParaRPr kumimoji="1" lang="ja-JP" altLang="en-US"/>
          </a:p>
        </p:txBody>
      </p:sp>
      <p:sp>
        <p:nvSpPr>
          <p:cNvPr id="7" name="フッター プレースホルダ 4"/>
          <p:cNvSpPr>
            <a:spLocks noGrp="1"/>
          </p:cNvSpPr>
          <p:nvPr>
            <p:ph type="ftr" sz="quarter" idx="3"/>
          </p:nvPr>
        </p:nvSpPr>
        <p:spPr>
          <a:xfrm>
            <a:off x="2301838" y="6148188"/>
            <a:ext cx="4540324" cy="374622"/>
          </a:xfrm>
          <a:prstGeom prst="rect">
            <a:avLst/>
          </a:prstGeom>
        </p:spPr>
        <p:txBody>
          <a:bodyPr anchor="ctr"/>
          <a:lstStyle>
            <a:lvl1pPr algn="ctr">
              <a:defRPr sz="1200">
                <a:latin typeface="ＭＳ Ｐゴシック" pitchFamily="50" charset="-128"/>
                <a:ea typeface="ＭＳ Ｐゴシック" pitchFamily="50" charset="-128"/>
              </a:defRPr>
            </a:lvl1pPr>
          </a:lstStyle>
          <a:p>
            <a:r>
              <a:rPr kumimoji="1" lang="en-US" altLang="ja-JP" smtClean="0"/>
              <a:t>Confidential</a:t>
            </a:r>
            <a:endParaRPr kumimoji="1" lang="ja-JP" altLang="en-US"/>
          </a:p>
        </p:txBody>
      </p:sp>
      <p:sp>
        <p:nvSpPr>
          <p:cNvPr id="10" name="スライド番号プレースホルダ 5"/>
          <p:cNvSpPr>
            <a:spLocks noGrp="1"/>
          </p:cNvSpPr>
          <p:nvPr>
            <p:ph type="sldNum" sz="quarter" idx="4"/>
          </p:nvPr>
        </p:nvSpPr>
        <p:spPr>
          <a:xfrm>
            <a:off x="6948264" y="6150583"/>
            <a:ext cx="1738536" cy="390458"/>
          </a:xfrm>
          <a:prstGeom prst="rect">
            <a:avLst/>
          </a:prstGeom>
        </p:spPr>
        <p:txBody>
          <a:bodyPr anchor="b"/>
          <a:lstStyle>
            <a:lvl1pPr algn="r">
              <a:defRPr sz="1200">
                <a:latin typeface="メイリオ" pitchFamily="50" charset="-128"/>
                <a:ea typeface="メイリオ" pitchFamily="50" charset="-128"/>
                <a:cs typeface="メイリオ" pitchFamily="50" charset="-128"/>
              </a:defRPr>
            </a:lvl1pPr>
          </a:lstStyle>
          <a:p>
            <a:fld id="{5D19D7D8-2206-4820-9CDA-87D627F731C3}" type="slidenum">
              <a:rPr kumimoji="1" lang="ja-JP" altLang="en-US" smtClean="0"/>
              <a:pPr/>
              <a:t>‹#›</a:t>
            </a:fld>
            <a:endParaRPr kumimoji="1" lang="ja-JP"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dirty="0"/>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9" name="日付プレースホルダ 3"/>
          <p:cNvSpPr>
            <a:spLocks noGrp="1"/>
          </p:cNvSpPr>
          <p:nvPr>
            <p:ph type="dt" sz="half" idx="10"/>
          </p:nvPr>
        </p:nvSpPr>
        <p:spPr>
          <a:xfrm>
            <a:off x="622704" y="6296105"/>
            <a:ext cx="1691069" cy="216024"/>
          </a:xfrm>
          <a:prstGeom prst="rect">
            <a:avLst/>
          </a:prstGeom>
        </p:spPr>
        <p:txBody>
          <a:bodyPr/>
          <a:lstStyle>
            <a:lvl1pPr algn="l">
              <a:defRPr sz="1200">
                <a:solidFill>
                  <a:schemeClr val="bg1"/>
                </a:solidFill>
                <a:latin typeface="メイリオ" pitchFamily="50" charset="-128"/>
                <a:ea typeface="メイリオ" pitchFamily="50" charset="-128"/>
                <a:cs typeface="メイリオ" pitchFamily="50" charset="-128"/>
              </a:defRPr>
            </a:lvl1pPr>
          </a:lstStyle>
          <a:p>
            <a:fld id="{435037C4-4BFC-4810-A107-F9758CBFA00A}" type="datetime1">
              <a:rPr kumimoji="1" lang="ja-JP" altLang="en-US" smtClean="0"/>
              <a:t>2018/8/22</a:t>
            </a:fld>
            <a:endParaRPr kumimoji="1" lang="ja-JP" altLang="en-US"/>
          </a:p>
        </p:txBody>
      </p:sp>
      <p:sp>
        <p:nvSpPr>
          <p:cNvPr id="10" name="フッター プレースホルダ 4"/>
          <p:cNvSpPr>
            <a:spLocks noGrp="1"/>
          </p:cNvSpPr>
          <p:nvPr>
            <p:ph type="ftr" sz="quarter" idx="3"/>
          </p:nvPr>
        </p:nvSpPr>
        <p:spPr>
          <a:xfrm>
            <a:off x="2301838" y="6148188"/>
            <a:ext cx="4540324" cy="374622"/>
          </a:xfrm>
          <a:prstGeom prst="rect">
            <a:avLst/>
          </a:prstGeom>
        </p:spPr>
        <p:txBody>
          <a:bodyPr anchor="ctr"/>
          <a:lstStyle>
            <a:lvl1pPr algn="ctr">
              <a:defRPr sz="1200">
                <a:latin typeface="ＭＳ Ｐゴシック" pitchFamily="50" charset="-128"/>
                <a:ea typeface="ＭＳ Ｐゴシック" pitchFamily="50" charset="-128"/>
              </a:defRPr>
            </a:lvl1pPr>
          </a:lstStyle>
          <a:p>
            <a:r>
              <a:rPr kumimoji="1" lang="en-US" altLang="ja-JP" smtClean="0"/>
              <a:t>Confidential</a:t>
            </a:r>
            <a:endParaRPr kumimoji="1" lang="ja-JP" altLang="en-US"/>
          </a:p>
        </p:txBody>
      </p:sp>
      <p:sp>
        <p:nvSpPr>
          <p:cNvPr id="13" name="スライド番号プレースホルダ 5"/>
          <p:cNvSpPr>
            <a:spLocks noGrp="1"/>
          </p:cNvSpPr>
          <p:nvPr>
            <p:ph type="sldNum" sz="quarter" idx="4"/>
          </p:nvPr>
        </p:nvSpPr>
        <p:spPr>
          <a:xfrm>
            <a:off x="6948264" y="6150583"/>
            <a:ext cx="1738536" cy="390458"/>
          </a:xfrm>
          <a:prstGeom prst="rect">
            <a:avLst/>
          </a:prstGeom>
        </p:spPr>
        <p:txBody>
          <a:bodyPr anchor="b"/>
          <a:lstStyle>
            <a:lvl1pPr algn="r">
              <a:defRPr sz="1200">
                <a:latin typeface="メイリオ" pitchFamily="50" charset="-128"/>
                <a:ea typeface="メイリオ" pitchFamily="50" charset="-128"/>
                <a:cs typeface="メイリオ" pitchFamily="50" charset="-128"/>
              </a:defRPr>
            </a:lvl1pPr>
          </a:lstStyle>
          <a:p>
            <a:fld id="{5D19D7D8-2206-4820-9CDA-87D627F731C3}" type="slidenum">
              <a:rPr kumimoji="1" lang="ja-JP" altLang="en-US" smtClean="0"/>
              <a:pPr/>
              <a:t>‹#›</a:t>
            </a:fld>
            <a:endParaRPr kumimoji="1" lang="ja-JP"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ctr">
              <a:defRPr sz="2800" b="0"/>
            </a:lvl1pPr>
          </a:lstStyle>
          <a:p>
            <a:r>
              <a:rPr kumimoji="1" lang="ja-JP" altLang="en-US" smtClean="0"/>
              <a:t>マスタ タイトルの書式設定</a:t>
            </a:r>
            <a:endParaRPr kumimoji="1" lang="ja-JP" altLang="en-US" dirty="0"/>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smtClean="0"/>
              <a:t>アイコンをクリックして図を追加</a:t>
            </a:r>
            <a:endParaRPr kumimoji="1" lang="ja-JP" altLang="en-US"/>
          </a:p>
        </p:txBody>
      </p:sp>
      <p:sp>
        <p:nvSpPr>
          <p:cNvPr id="4" name="テキスト プレースホルダ 3"/>
          <p:cNvSpPr>
            <a:spLocks noGrp="1"/>
          </p:cNvSpPr>
          <p:nvPr>
            <p:ph type="body" sz="half" idx="2"/>
          </p:nvPr>
        </p:nvSpPr>
        <p:spPr>
          <a:xfrm>
            <a:off x="1792288" y="5367338"/>
            <a:ext cx="5486400" cy="65395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15" name="正方形/長方形 14"/>
          <p:cNvSpPr/>
          <p:nvPr/>
        </p:nvSpPr>
        <p:spPr>
          <a:xfrm>
            <a:off x="8892480" y="0"/>
            <a:ext cx="251520" cy="5373215"/>
          </a:xfrm>
          <a:prstGeom prst="rect">
            <a:avLst/>
          </a:prstGeom>
          <a:gradFill flip="none" rotWithShape="1">
            <a:gsLst>
              <a:gs pos="0">
                <a:srgbClr val="0000FF">
                  <a:shade val="30000"/>
                  <a:satMod val="115000"/>
                </a:srgbClr>
              </a:gs>
              <a:gs pos="50000">
                <a:srgbClr val="0000FF">
                  <a:shade val="67500"/>
                  <a:satMod val="115000"/>
                </a:srgbClr>
              </a:gs>
              <a:gs pos="100000">
                <a:srgbClr val="0000FF">
                  <a:shade val="100000"/>
                  <a:satMod val="115000"/>
                </a:srgbClr>
              </a:gs>
            </a:gsLst>
            <a:lin ang="5400000" scaled="1"/>
            <a:tileRect/>
          </a:gradFill>
          <a:ln>
            <a:noFill/>
          </a:ln>
          <a:effectLst>
            <a:innerShdw blurRad="63500" dist="50800" dir="108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日付プレースホルダ 3"/>
          <p:cNvSpPr>
            <a:spLocks noGrp="1"/>
          </p:cNvSpPr>
          <p:nvPr>
            <p:ph type="dt" sz="half" idx="10"/>
          </p:nvPr>
        </p:nvSpPr>
        <p:spPr>
          <a:xfrm>
            <a:off x="622704" y="6296105"/>
            <a:ext cx="1691069" cy="216024"/>
          </a:xfrm>
          <a:prstGeom prst="rect">
            <a:avLst/>
          </a:prstGeom>
        </p:spPr>
        <p:txBody>
          <a:bodyPr/>
          <a:lstStyle>
            <a:lvl1pPr algn="l">
              <a:defRPr sz="1200">
                <a:solidFill>
                  <a:schemeClr val="bg1"/>
                </a:solidFill>
                <a:latin typeface="メイリオ" pitchFamily="50" charset="-128"/>
                <a:ea typeface="メイリオ" pitchFamily="50" charset="-128"/>
                <a:cs typeface="メイリオ" pitchFamily="50" charset="-128"/>
              </a:defRPr>
            </a:lvl1pPr>
          </a:lstStyle>
          <a:p>
            <a:fld id="{623AAC5E-1A1E-4EF0-ABAD-6560EB428CC5}" type="datetime1">
              <a:rPr kumimoji="1" lang="ja-JP" altLang="en-US" smtClean="0"/>
              <a:t>2018/8/22</a:t>
            </a:fld>
            <a:endParaRPr kumimoji="1" lang="ja-JP" altLang="en-US"/>
          </a:p>
        </p:txBody>
      </p:sp>
      <p:sp>
        <p:nvSpPr>
          <p:cNvPr id="13" name="フッター プレースホルダ 4"/>
          <p:cNvSpPr>
            <a:spLocks noGrp="1"/>
          </p:cNvSpPr>
          <p:nvPr>
            <p:ph type="ftr" sz="quarter" idx="3"/>
          </p:nvPr>
        </p:nvSpPr>
        <p:spPr>
          <a:xfrm>
            <a:off x="2301838" y="6148188"/>
            <a:ext cx="4540324" cy="374622"/>
          </a:xfrm>
          <a:prstGeom prst="rect">
            <a:avLst/>
          </a:prstGeom>
        </p:spPr>
        <p:txBody>
          <a:bodyPr anchor="ctr"/>
          <a:lstStyle>
            <a:lvl1pPr algn="ctr">
              <a:defRPr sz="1200">
                <a:latin typeface="ＭＳ Ｐゴシック" pitchFamily="50" charset="-128"/>
                <a:ea typeface="ＭＳ Ｐゴシック" pitchFamily="50" charset="-128"/>
              </a:defRPr>
            </a:lvl1pPr>
          </a:lstStyle>
          <a:p>
            <a:r>
              <a:rPr kumimoji="1" lang="en-US" altLang="ja-JP" smtClean="0"/>
              <a:t>Confidential</a:t>
            </a:r>
            <a:endParaRPr kumimoji="1" lang="ja-JP" altLang="en-US"/>
          </a:p>
        </p:txBody>
      </p:sp>
      <p:sp>
        <p:nvSpPr>
          <p:cNvPr id="16" name="スライド番号プレースホルダ 5"/>
          <p:cNvSpPr>
            <a:spLocks noGrp="1"/>
          </p:cNvSpPr>
          <p:nvPr>
            <p:ph type="sldNum" sz="quarter" idx="4"/>
          </p:nvPr>
        </p:nvSpPr>
        <p:spPr>
          <a:xfrm>
            <a:off x="6948264" y="6150583"/>
            <a:ext cx="1738536" cy="390458"/>
          </a:xfrm>
          <a:prstGeom prst="rect">
            <a:avLst/>
          </a:prstGeom>
        </p:spPr>
        <p:txBody>
          <a:bodyPr anchor="b"/>
          <a:lstStyle>
            <a:lvl1pPr algn="r">
              <a:defRPr sz="1200">
                <a:latin typeface="メイリオ" pitchFamily="50" charset="-128"/>
                <a:ea typeface="メイリオ" pitchFamily="50" charset="-128"/>
                <a:cs typeface="メイリオ" pitchFamily="50" charset="-128"/>
              </a:defRPr>
            </a:lvl1pPr>
          </a:lstStyle>
          <a:p>
            <a:fld id="{5D19D7D8-2206-4820-9CDA-87D627F731C3}" type="slidenum">
              <a:rPr kumimoji="1" lang="ja-JP" altLang="en-US" smtClean="0"/>
              <a:pPr/>
              <a:t>‹#›</a:t>
            </a:fld>
            <a:endParaRPr kumimoji="1" lang="ja-JP" altLang="en-US"/>
          </a:p>
        </p:txBody>
      </p:sp>
      <p:cxnSp>
        <p:nvCxnSpPr>
          <p:cNvPr id="18" name="直線コネクタ 17"/>
          <p:cNvCxnSpPr/>
          <p:nvPr/>
        </p:nvCxnSpPr>
        <p:spPr>
          <a:xfrm>
            <a:off x="-108520" y="5361178"/>
            <a:ext cx="9361040" cy="7"/>
          </a:xfrm>
          <a:prstGeom prst="line">
            <a:avLst/>
          </a:prstGeom>
          <a:ln>
            <a:solidFill>
              <a:srgbClr val="0000FF"/>
            </a:solidFill>
          </a:ln>
          <a:effectLst>
            <a:outerShdw blurRad="50800" dist="381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直角三角形 6"/>
          <p:cNvSpPr/>
          <p:nvPr/>
        </p:nvSpPr>
        <p:spPr>
          <a:xfrm>
            <a:off x="-26008" y="6072994"/>
            <a:ext cx="9184445" cy="810066"/>
          </a:xfrm>
          <a:custGeom>
            <a:avLst/>
            <a:gdLst>
              <a:gd name="connsiteX0" fmla="*/ 0 w 9144000"/>
              <a:gd name="connsiteY0" fmla="*/ 836712 h 836712"/>
              <a:gd name="connsiteX1" fmla="*/ 0 w 9144000"/>
              <a:gd name="connsiteY1" fmla="*/ 0 h 836712"/>
              <a:gd name="connsiteX2" fmla="*/ 9144000 w 9144000"/>
              <a:gd name="connsiteY2" fmla="*/ 836712 h 836712"/>
              <a:gd name="connsiteX3" fmla="*/ 0 w 9144000"/>
              <a:gd name="connsiteY3" fmla="*/ 836712 h 836712"/>
              <a:gd name="connsiteX0" fmla="*/ 0 w 9144000"/>
              <a:gd name="connsiteY0" fmla="*/ 836712 h 836712"/>
              <a:gd name="connsiteX1" fmla="*/ 0 w 9144000"/>
              <a:gd name="connsiteY1" fmla="*/ 0 h 836712"/>
              <a:gd name="connsiteX2" fmla="*/ 9144000 w 9144000"/>
              <a:gd name="connsiteY2" fmla="*/ 836712 h 836712"/>
              <a:gd name="connsiteX3" fmla="*/ 0 w 9144000"/>
              <a:gd name="connsiteY3" fmla="*/ 836712 h 836712"/>
              <a:gd name="connsiteX0" fmla="*/ 0 w 9144000"/>
              <a:gd name="connsiteY0" fmla="*/ 836712 h 836712"/>
              <a:gd name="connsiteX1" fmla="*/ 0 w 9144000"/>
              <a:gd name="connsiteY1" fmla="*/ 0 h 836712"/>
              <a:gd name="connsiteX2" fmla="*/ 9144000 w 9144000"/>
              <a:gd name="connsiteY2" fmla="*/ 836712 h 836712"/>
              <a:gd name="connsiteX3" fmla="*/ 0 w 9144000"/>
              <a:gd name="connsiteY3" fmla="*/ 836712 h 836712"/>
              <a:gd name="connsiteX0" fmla="*/ 0 w 9144000"/>
              <a:gd name="connsiteY0" fmla="*/ 836712 h 836712"/>
              <a:gd name="connsiteX1" fmla="*/ 0 w 9144000"/>
              <a:gd name="connsiteY1" fmla="*/ 0 h 836712"/>
              <a:gd name="connsiteX2" fmla="*/ 9144000 w 9144000"/>
              <a:gd name="connsiteY2" fmla="*/ 836712 h 836712"/>
              <a:gd name="connsiteX3" fmla="*/ 0 w 9144000"/>
              <a:gd name="connsiteY3" fmla="*/ 836712 h 836712"/>
              <a:gd name="connsiteX0" fmla="*/ 0 w 9144000"/>
              <a:gd name="connsiteY0" fmla="*/ 836712 h 838000"/>
              <a:gd name="connsiteX1" fmla="*/ 0 w 9144000"/>
              <a:gd name="connsiteY1" fmla="*/ 0 h 838000"/>
              <a:gd name="connsiteX2" fmla="*/ 9144000 w 9144000"/>
              <a:gd name="connsiteY2" fmla="*/ 836712 h 838000"/>
              <a:gd name="connsiteX3" fmla="*/ 0 w 9144000"/>
              <a:gd name="connsiteY3" fmla="*/ 836712 h 838000"/>
              <a:gd name="connsiteX0" fmla="*/ 0 w 9144000"/>
              <a:gd name="connsiteY0" fmla="*/ 427638 h 525367"/>
              <a:gd name="connsiteX1" fmla="*/ 0 w 9144000"/>
              <a:gd name="connsiteY1" fmla="*/ 0 h 525367"/>
              <a:gd name="connsiteX2" fmla="*/ 9144000 w 9144000"/>
              <a:gd name="connsiteY2" fmla="*/ 427638 h 525367"/>
              <a:gd name="connsiteX3" fmla="*/ 0 w 9144000"/>
              <a:gd name="connsiteY3" fmla="*/ 427638 h 525367"/>
              <a:gd name="connsiteX0" fmla="*/ 0 w 9144000"/>
              <a:gd name="connsiteY0" fmla="*/ 427638 h 429170"/>
              <a:gd name="connsiteX1" fmla="*/ 0 w 9144000"/>
              <a:gd name="connsiteY1" fmla="*/ 0 h 429170"/>
              <a:gd name="connsiteX2" fmla="*/ 9144000 w 9144000"/>
              <a:gd name="connsiteY2" fmla="*/ 427638 h 429170"/>
              <a:gd name="connsiteX3" fmla="*/ 0 w 9144000"/>
              <a:gd name="connsiteY3" fmla="*/ 427638 h 429170"/>
              <a:gd name="connsiteX0" fmla="*/ 24157 w 9168157"/>
              <a:gd name="connsiteY0" fmla="*/ 427638 h 694675"/>
              <a:gd name="connsiteX1" fmla="*/ 24157 w 9168157"/>
              <a:gd name="connsiteY1" fmla="*/ 0 h 694675"/>
              <a:gd name="connsiteX2" fmla="*/ 9168157 w 9168157"/>
              <a:gd name="connsiteY2" fmla="*/ 427638 h 694675"/>
              <a:gd name="connsiteX3" fmla="*/ 0 w 9168157"/>
              <a:gd name="connsiteY3" fmla="*/ 694675 h 694675"/>
              <a:gd name="connsiteX4" fmla="*/ 24157 w 9168157"/>
              <a:gd name="connsiteY4" fmla="*/ 427638 h 694675"/>
              <a:gd name="connsiteX0" fmla="*/ 24157 w 10038191"/>
              <a:gd name="connsiteY0" fmla="*/ 427638 h 701402"/>
              <a:gd name="connsiteX1" fmla="*/ 24157 w 10038191"/>
              <a:gd name="connsiteY1" fmla="*/ 0 h 701402"/>
              <a:gd name="connsiteX2" fmla="*/ 9168157 w 10038191"/>
              <a:gd name="connsiteY2" fmla="*/ 427638 h 701402"/>
              <a:gd name="connsiteX3" fmla="*/ 9216476 w 10038191"/>
              <a:gd name="connsiteY3" fmla="*/ 600636 h 701402"/>
              <a:gd name="connsiteX4" fmla="*/ 0 w 10038191"/>
              <a:gd name="connsiteY4" fmla="*/ 694675 h 701402"/>
              <a:gd name="connsiteX5" fmla="*/ 24157 w 10038191"/>
              <a:gd name="connsiteY5" fmla="*/ 427638 h 701402"/>
              <a:gd name="connsiteX0" fmla="*/ 24157 w 9464247"/>
              <a:gd name="connsiteY0" fmla="*/ 427638 h 701402"/>
              <a:gd name="connsiteX1" fmla="*/ 24157 w 9464247"/>
              <a:gd name="connsiteY1" fmla="*/ 0 h 701402"/>
              <a:gd name="connsiteX2" fmla="*/ 9168157 w 9464247"/>
              <a:gd name="connsiteY2" fmla="*/ 427638 h 701402"/>
              <a:gd name="connsiteX3" fmla="*/ 9216476 w 9464247"/>
              <a:gd name="connsiteY3" fmla="*/ 600636 h 701402"/>
              <a:gd name="connsiteX4" fmla="*/ 0 w 9464247"/>
              <a:gd name="connsiteY4" fmla="*/ 694675 h 701402"/>
              <a:gd name="connsiteX5" fmla="*/ 24157 w 9464247"/>
              <a:gd name="connsiteY5" fmla="*/ 427638 h 701402"/>
              <a:gd name="connsiteX0" fmla="*/ 24157 w 9225808"/>
              <a:gd name="connsiteY0" fmla="*/ 427638 h 701402"/>
              <a:gd name="connsiteX1" fmla="*/ 24157 w 9225808"/>
              <a:gd name="connsiteY1" fmla="*/ 0 h 701402"/>
              <a:gd name="connsiteX2" fmla="*/ 9168157 w 9225808"/>
              <a:gd name="connsiteY2" fmla="*/ 427638 h 701402"/>
              <a:gd name="connsiteX3" fmla="*/ 9216476 w 9225808"/>
              <a:gd name="connsiteY3" fmla="*/ 600636 h 701402"/>
              <a:gd name="connsiteX4" fmla="*/ 0 w 9225808"/>
              <a:gd name="connsiteY4" fmla="*/ 694675 h 701402"/>
              <a:gd name="connsiteX5" fmla="*/ 24157 w 9225808"/>
              <a:gd name="connsiteY5" fmla="*/ 427638 h 701402"/>
              <a:gd name="connsiteX0" fmla="*/ 28763 w 9230414"/>
              <a:gd name="connsiteY0" fmla="*/ 442554 h 716318"/>
              <a:gd name="connsiteX1" fmla="*/ 0 w 9230414"/>
              <a:gd name="connsiteY1" fmla="*/ 0 h 716318"/>
              <a:gd name="connsiteX2" fmla="*/ 9172763 w 9230414"/>
              <a:gd name="connsiteY2" fmla="*/ 442554 h 716318"/>
              <a:gd name="connsiteX3" fmla="*/ 9221082 w 9230414"/>
              <a:gd name="connsiteY3" fmla="*/ 615552 h 716318"/>
              <a:gd name="connsiteX4" fmla="*/ 4606 w 9230414"/>
              <a:gd name="connsiteY4" fmla="*/ 709591 h 716318"/>
              <a:gd name="connsiteX5" fmla="*/ 28763 w 9230414"/>
              <a:gd name="connsiteY5" fmla="*/ 442554 h 716318"/>
              <a:gd name="connsiteX0" fmla="*/ 0 w 9237606"/>
              <a:gd name="connsiteY0" fmla="*/ 448947 h 716318"/>
              <a:gd name="connsiteX1" fmla="*/ 7192 w 9237606"/>
              <a:gd name="connsiteY1" fmla="*/ 0 h 716318"/>
              <a:gd name="connsiteX2" fmla="*/ 9179955 w 9237606"/>
              <a:gd name="connsiteY2" fmla="*/ 442554 h 716318"/>
              <a:gd name="connsiteX3" fmla="*/ 9228274 w 9237606"/>
              <a:gd name="connsiteY3" fmla="*/ 615552 h 716318"/>
              <a:gd name="connsiteX4" fmla="*/ 11798 w 9237606"/>
              <a:gd name="connsiteY4" fmla="*/ 709591 h 716318"/>
              <a:gd name="connsiteX5" fmla="*/ 0 w 9237606"/>
              <a:gd name="connsiteY5" fmla="*/ 448947 h 716318"/>
              <a:gd name="connsiteX0" fmla="*/ 4606 w 9230414"/>
              <a:gd name="connsiteY0" fmla="*/ 709591 h 716318"/>
              <a:gd name="connsiteX1" fmla="*/ 0 w 9230414"/>
              <a:gd name="connsiteY1" fmla="*/ 0 h 716318"/>
              <a:gd name="connsiteX2" fmla="*/ 9172763 w 9230414"/>
              <a:gd name="connsiteY2" fmla="*/ 442554 h 716318"/>
              <a:gd name="connsiteX3" fmla="*/ 9221082 w 9230414"/>
              <a:gd name="connsiteY3" fmla="*/ 615552 h 716318"/>
              <a:gd name="connsiteX4" fmla="*/ 4606 w 9230414"/>
              <a:gd name="connsiteY4" fmla="*/ 709591 h 716318"/>
              <a:gd name="connsiteX0" fmla="*/ 74118 w 9230414"/>
              <a:gd name="connsiteY0" fmla="*/ 666974 h 678024"/>
              <a:gd name="connsiteX1" fmla="*/ 0 w 9230414"/>
              <a:gd name="connsiteY1" fmla="*/ 0 h 678024"/>
              <a:gd name="connsiteX2" fmla="*/ 9172763 w 9230414"/>
              <a:gd name="connsiteY2" fmla="*/ 442554 h 678024"/>
              <a:gd name="connsiteX3" fmla="*/ 9221082 w 9230414"/>
              <a:gd name="connsiteY3" fmla="*/ 615552 h 678024"/>
              <a:gd name="connsiteX4" fmla="*/ 74118 w 9230414"/>
              <a:gd name="connsiteY4" fmla="*/ 666974 h 678024"/>
              <a:gd name="connsiteX0" fmla="*/ 422 w 9231024"/>
              <a:gd name="connsiteY0" fmla="*/ 692545 h 700546"/>
              <a:gd name="connsiteX1" fmla="*/ 610 w 9231024"/>
              <a:gd name="connsiteY1" fmla="*/ 0 h 700546"/>
              <a:gd name="connsiteX2" fmla="*/ 9173373 w 9231024"/>
              <a:gd name="connsiteY2" fmla="*/ 442554 h 700546"/>
              <a:gd name="connsiteX3" fmla="*/ 9221692 w 9231024"/>
              <a:gd name="connsiteY3" fmla="*/ 615552 h 700546"/>
              <a:gd name="connsiteX4" fmla="*/ 422 w 9231024"/>
              <a:gd name="connsiteY4" fmla="*/ 692545 h 700546"/>
              <a:gd name="connsiteX0" fmla="*/ 422 w 9231024"/>
              <a:gd name="connsiteY0" fmla="*/ 692545 h 692966"/>
              <a:gd name="connsiteX1" fmla="*/ 610 w 9231024"/>
              <a:gd name="connsiteY1" fmla="*/ 0 h 692966"/>
              <a:gd name="connsiteX2" fmla="*/ 9173373 w 9231024"/>
              <a:gd name="connsiteY2" fmla="*/ 442554 h 692966"/>
              <a:gd name="connsiteX3" fmla="*/ 9221692 w 9231024"/>
              <a:gd name="connsiteY3" fmla="*/ 615552 h 692966"/>
              <a:gd name="connsiteX4" fmla="*/ 422 w 9231024"/>
              <a:gd name="connsiteY4" fmla="*/ 692545 h 692966"/>
              <a:gd name="connsiteX0" fmla="*/ 422 w 9224791"/>
              <a:gd name="connsiteY0" fmla="*/ 692545 h 716347"/>
              <a:gd name="connsiteX1" fmla="*/ 610 w 9224791"/>
              <a:gd name="connsiteY1" fmla="*/ 0 h 716347"/>
              <a:gd name="connsiteX2" fmla="*/ 9173373 w 9224791"/>
              <a:gd name="connsiteY2" fmla="*/ 442554 h 716347"/>
              <a:gd name="connsiteX3" fmla="*/ 9214501 w 9224791"/>
              <a:gd name="connsiteY3" fmla="*/ 696525 h 716347"/>
              <a:gd name="connsiteX4" fmla="*/ 422 w 9224791"/>
              <a:gd name="connsiteY4" fmla="*/ 692545 h 716347"/>
              <a:gd name="connsiteX0" fmla="*/ 422 w 9224791"/>
              <a:gd name="connsiteY0" fmla="*/ 692545 h 696525"/>
              <a:gd name="connsiteX1" fmla="*/ 610 w 9224791"/>
              <a:gd name="connsiteY1" fmla="*/ 0 h 696525"/>
              <a:gd name="connsiteX2" fmla="*/ 9173373 w 9224791"/>
              <a:gd name="connsiteY2" fmla="*/ 442554 h 696525"/>
              <a:gd name="connsiteX3" fmla="*/ 9214501 w 9224791"/>
              <a:gd name="connsiteY3" fmla="*/ 696525 h 696525"/>
              <a:gd name="connsiteX4" fmla="*/ 422 w 9224791"/>
              <a:gd name="connsiteY4" fmla="*/ 692545 h 696525"/>
              <a:gd name="connsiteX0" fmla="*/ 422 w 9224791"/>
              <a:gd name="connsiteY0" fmla="*/ 692545 h 698356"/>
              <a:gd name="connsiteX1" fmla="*/ 610 w 9224791"/>
              <a:gd name="connsiteY1" fmla="*/ 0 h 698356"/>
              <a:gd name="connsiteX2" fmla="*/ 9173373 w 9224791"/>
              <a:gd name="connsiteY2" fmla="*/ 442554 h 698356"/>
              <a:gd name="connsiteX3" fmla="*/ 9214501 w 9224791"/>
              <a:gd name="connsiteY3" fmla="*/ 696525 h 698356"/>
              <a:gd name="connsiteX4" fmla="*/ 422 w 9224791"/>
              <a:gd name="connsiteY4" fmla="*/ 692545 h 698356"/>
              <a:gd name="connsiteX0" fmla="*/ 422 w 9224791"/>
              <a:gd name="connsiteY0" fmla="*/ 692545 h 698356"/>
              <a:gd name="connsiteX1" fmla="*/ 610 w 9224791"/>
              <a:gd name="connsiteY1" fmla="*/ 0 h 698356"/>
              <a:gd name="connsiteX2" fmla="*/ 9173373 w 9224791"/>
              <a:gd name="connsiteY2" fmla="*/ 442554 h 698356"/>
              <a:gd name="connsiteX3" fmla="*/ 9214501 w 9224791"/>
              <a:gd name="connsiteY3" fmla="*/ 696525 h 698356"/>
              <a:gd name="connsiteX4" fmla="*/ 422 w 9224791"/>
              <a:gd name="connsiteY4" fmla="*/ 692545 h 698356"/>
              <a:gd name="connsiteX0" fmla="*/ 422 w 9224791"/>
              <a:gd name="connsiteY0" fmla="*/ 692545 h 696525"/>
              <a:gd name="connsiteX1" fmla="*/ 610 w 9224791"/>
              <a:gd name="connsiteY1" fmla="*/ 0 h 696525"/>
              <a:gd name="connsiteX2" fmla="*/ 9173373 w 9224791"/>
              <a:gd name="connsiteY2" fmla="*/ 442554 h 696525"/>
              <a:gd name="connsiteX3" fmla="*/ 9214501 w 9224791"/>
              <a:gd name="connsiteY3" fmla="*/ 696525 h 696525"/>
              <a:gd name="connsiteX4" fmla="*/ 422 w 9224791"/>
              <a:gd name="connsiteY4" fmla="*/ 692545 h 696525"/>
              <a:gd name="connsiteX0" fmla="*/ 422 w 9224791"/>
              <a:gd name="connsiteY0" fmla="*/ 692545 h 696525"/>
              <a:gd name="connsiteX1" fmla="*/ 610 w 9224791"/>
              <a:gd name="connsiteY1" fmla="*/ 0 h 696525"/>
              <a:gd name="connsiteX2" fmla="*/ 9173373 w 9224791"/>
              <a:gd name="connsiteY2" fmla="*/ 442554 h 696525"/>
              <a:gd name="connsiteX3" fmla="*/ 9214501 w 9224791"/>
              <a:gd name="connsiteY3" fmla="*/ 696525 h 696525"/>
              <a:gd name="connsiteX4" fmla="*/ 422 w 9224791"/>
              <a:gd name="connsiteY4" fmla="*/ 692545 h 696525"/>
              <a:gd name="connsiteX0" fmla="*/ 422 w 9224791"/>
              <a:gd name="connsiteY0" fmla="*/ 692545 h 696525"/>
              <a:gd name="connsiteX1" fmla="*/ 610 w 9224791"/>
              <a:gd name="connsiteY1" fmla="*/ 0 h 696525"/>
              <a:gd name="connsiteX2" fmla="*/ 9173373 w 9224791"/>
              <a:gd name="connsiteY2" fmla="*/ 442554 h 696525"/>
              <a:gd name="connsiteX3" fmla="*/ 9214501 w 9224791"/>
              <a:gd name="connsiteY3" fmla="*/ 696525 h 696525"/>
              <a:gd name="connsiteX4" fmla="*/ 422 w 9224791"/>
              <a:gd name="connsiteY4" fmla="*/ 692545 h 696525"/>
              <a:gd name="connsiteX0" fmla="*/ 422 w 9224791"/>
              <a:gd name="connsiteY0" fmla="*/ 692545 h 697366"/>
              <a:gd name="connsiteX1" fmla="*/ 610 w 9224791"/>
              <a:gd name="connsiteY1" fmla="*/ 0 h 697366"/>
              <a:gd name="connsiteX2" fmla="*/ 9173373 w 9224791"/>
              <a:gd name="connsiteY2" fmla="*/ 442554 h 697366"/>
              <a:gd name="connsiteX3" fmla="*/ 9214501 w 9224791"/>
              <a:gd name="connsiteY3" fmla="*/ 696525 h 697366"/>
              <a:gd name="connsiteX4" fmla="*/ 422 w 9224791"/>
              <a:gd name="connsiteY4" fmla="*/ 692545 h 697366"/>
              <a:gd name="connsiteX0" fmla="*/ 422 w 9216424"/>
              <a:gd name="connsiteY0" fmla="*/ 692545 h 697366"/>
              <a:gd name="connsiteX1" fmla="*/ 610 w 9216424"/>
              <a:gd name="connsiteY1" fmla="*/ 0 h 697366"/>
              <a:gd name="connsiteX2" fmla="*/ 9173373 w 9216424"/>
              <a:gd name="connsiteY2" fmla="*/ 442554 h 697366"/>
              <a:gd name="connsiteX3" fmla="*/ 9214501 w 9216424"/>
              <a:gd name="connsiteY3" fmla="*/ 696525 h 697366"/>
              <a:gd name="connsiteX4" fmla="*/ 422 w 9216424"/>
              <a:gd name="connsiteY4" fmla="*/ 692545 h 697366"/>
              <a:gd name="connsiteX0" fmla="*/ 422 w 9228921"/>
              <a:gd name="connsiteY0" fmla="*/ 692545 h 697366"/>
              <a:gd name="connsiteX1" fmla="*/ 610 w 9228921"/>
              <a:gd name="connsiteY1" fmla="*/ 0 h 697366"/>
              <a:gd name="connsiteX2" fmla="*/ 9214121 w 9228921"/>
              <a:gd name="connsiteY2" fmla="*/ 442554 h 697366"/>
              <a:gd name="connsiteX3" fmla="*/ 9214501 w 9228921"/>
              <a:gd name="connsiteY3" fmla="*/ 696525 h 697366"/>
              <a:gd name="connsiteX4" fmla="*/ 422 w 9228921"/>
              <a:gd name="connsiteY4" fmla="*/ 692545 h 697366"/>
              <a:gd name="connsiteX0" fmla="*/ 422 w 9220071"/>
              <a:gd name="connsiteY0" fmla="*/ 692545 h 697366"/>
              <a:gd name="connsiteX1" fmla="*/ 610 w 9220071"/>
              <a:gd name="connsiteY1" fmla="*/ 0 h 697366"/>
              <a:gd name="connsiteX2" fmla="*/ 9214121 w 9220071"/>
              <a:gd name="connsiteY2" fmla="*/ 442554 h 697366"/>
              <a:gd name="connsiteX3" fmla="*/ 9214501 w 9220071"/>
              <a:gd name="connsiteY3" fmla="*/ 696525 h 697366"/>
              <a:gd name="connsiteX4" fmla="*/ 422 w 9220071"/>
              <a:gd name="connsiteY4" fmla="*/ 692545 h 697366"/>
              <a:gd name="connsiteX0" fmla="*/ 422 w 9218118"/>
              <a:gd name="connsiteY0" fmla="*/ 692545 h 697366"/>
              <a:gd name="connsiteX1" fmla="*/ 610 w 9218118"/>
              <a:gd name="connsiteY1" fmla="*/ 0 h 697366"/>
              <a:gd name="connsiteX2" fmla="*/ 9214121 w 9218118"/>
              <a:gd name="connsiteY2" fmla="*/ 442554 h 697366"/>
              <a:gd name="connsiteX3" fmla="*/ 9214501 w 9218118"/>
              <a:gd name="connsiteY3" fmla="*/ 696525 h 697366"/>
              <a:gd name="connsiteX4" fmla="*/ 422 w 9218118"/>
              <a:gd name="connsiteY4" fmla="*/ 692545 h 697366"/>
              <a:gd name="connsiteX0" fmla="*/ 422 w 9216000"/>
              <a:gd name="connsiteY0" fmla="*/ 692545 h 697366"/>
              <a:gd name="connsiteX1" fmla="*/ 610 w 9216000"/>
              <a:gd name="connsiteY1" fmla="*/ 0 h 697366"/>
              <a:gd name="connsiteX2" fmla="*/ 9214121 w 9216000"/>
              <a:gd name="connsiteY2" fmla="*/ 442554 h 697366"/>
              <a:gd name="connsiteX3" fmla="*/ 9214501 w 9216000"/>
              <a:gd name="connsiteY3" fmla="*/ 696525 h 697366"/>
              <a:gd name="connsiteX4" fmla="*/ 422 w 9216000"/>
              <a:gd name="connsiteY4" fmla="*/ 692545 h 697366"/>
              <a:gd name="connsiteX0" fmla="*/ 422 w 9214501"/>
              <a:gd name="connsiteY0" fmla="*/ 692545 h 697366"/>
              <a:gd name="connsiteX1" fmla="*/ 610 w 9214501"/>
              <a:gd name="connsiteY1" fmla="*/ 0 h 697366"/>
              <a:gd name="connsiteX2" fmla="*/ 9214121 w 9214501"/>
              <a:gd name="connsiteY2" fmla="*/ 442554 h 697366"/>
              <a:gd name="connsiteX3" fmla="*/ 9214501 w 9214501"/>
              <a:gd name="connsiteY3" fmla="*/ 696525 h 697366"/>
              <a:gd name="connsiteX4" fmla="*/ 422 w 9214501"/>
              <a:gd name="connsiteY4" fmla="*/ 692545 h 697366"/>
              <a:gd name="connsiteX0" fmla="*/ 30972 w 9213891"/>
              <a:gd name="connsiteY0" fmla="*/ 673368 h 696525"/>
              <a:gd name="connsiteX1" fmla="*/ 0 w 9213891"/>
              <a:gd name="connsiteY1" fmla="*/ 0 h 696525"/>
              <a:gd name="connsiteX2" fmla="*/ 9213511 w 9213891"/>
              <a:gd name="connsiteY2" fmla="*/ 442554 h 696525"/>
              <a:gd name="connsiteX3" fmla="*/ 9213891 w 9213891"/>
              <a:gd name="connsiteY3" fmla="*/ 696525 h 696525"/>
              <a:gd name="connsiteX4" fmla="*/ 30972 w 9213891"/>
              <a:gd name="connsiteY4" fmla="*/ 673368 h 696525"/>
              <a:gd name="connsiteX0" fmla="*/ 4605 w 9213891"/>
              <a:gd name="connsiteY0" fmla="*/ 692546 h 696525"/>
              <a:gd name="connsiteX1" fmla="*/ 0 w 9213891"/>
              <a:gd name="connsiteY1" fmla="*/ 0 h 696525"/>
              <a:gd name="connsiteX2" fmla="*/ 9213511 w 9213891"/>
              <a:gd name="connsiteY2" fmla="*/ 442554 h 696525"/>
              <a:gd name="connsiteX3" fmla="*/ 9213891 w 9213891"/>
              <a:gd name="connsiteY3" fmla="*/ 696525 h 696525"/>
              <a:gd name="connsiteX4" fmla="*/ 4605 w 9213891"/>
              <a:gd name="connsiteY4" fmla="*/ 692546 h 696525"/>
              <a:gd name="connsiteX0" fmla="*/ 2208 w 9211494"/>
              <a:gd name="connsiteY0" fmla="*/ 696808 h 700787"/>
              <a:gd name="connsiteX1" fmla="*/ 0 w 9211494"/>
              <a:gd name="connsiteY1" fmla="*/ 0 h 700787"/>
              <a:gd name="connsiteX2" fmla="*/ 9211114 w 9211494"/>
              <a:gd name="connsiteY2" fmla="*/ 446816 h 700787"/>
              <a:gd name="connsiteX3" fmla="*/ 9211494 w 9211494"/>
              <a:gd name="connsiteY3" fmla="*/ 700787 h 700787"/>
              <a:gd name="connsiteX4" fmla="*/ 2208 w 9211494"/>
              <a:gd name="connsiteY4" fmla="*/ 696808 h 700787"/>
              <a:gd name="connsiteX0" fmla="*/ 422 w 9212105"/>
              <a:gd name="connsiteY0" fmla="*/ 696808 h 700787"/>
              <a:gd name="connsiteX1" fmla="*/ 611 w 9212105"/>
              <a:gd name="connsiteY1" fmla="*/ 0 h 700787"/>
              <a:gd name="connsiteX2" fmla="*/ 9211725 w 9212105"/>
              <a:gd name="connsiteY2" fmla="*/ 446816 h 700787"/>
              <a:gd name="connsiteX3" fmla="*/ 9212105 w 9212105"/>
              <a:gd name="connsiteY3" fmla="*/ 700787 h 700787"/>
              <a:gd name="connsiteX4" fmla="*/ 422 w 9212105"/>
              <a:gd name="connsiteY4" fmla="*/ 696808 h 700787"/>
              <a:gd name="connsiteX0" fmla="*/ 2208 w 9211494"/>
              <a:gd name="connsiteY0" fmla="*/ 690438 h 700787"/>
              <a:gd name="connsiteX1" fmla="*/ 0 w 9211494"/>
              <a:gd name="connsiteY1" fmla="*/ 0 h 700787"/>
              <a:gd name="connsiteX2" fmla="*/ 9211114 w 9211494"/>
              <a:gd name="connsiteY2" fmla="*/ 446816 h 700787"/>
              <a:gd name="connsiteX3" fmla="*/ 9211494 w 9211494"/>
              <a:gd name="connsiteY3" fmla="*/ 700787 h 700787"/>
              <a:gd name="connsiteX4" fmla="*/ 2208 w 9211494"/>
              <a:gd name="connsiteY4" fmla="*/ 690438 h 700787"/>
              <a:gd name="connsiteX0" fmla="*/ 2208 w 9211494"/>
              <a:gd name="connsiteY0" fmla="*/ 701054 h 701054"/>
              <a:gd name="connsiteX1" fmla="*/ 0 w 9211494"/>
              <a:gd name="connsiteY1" fmla="*/ 0 h 701054"/>
              <a:gd name="connsiteX2" fmla="*/ 9211114 w 9211494"/>
              <a:gd name="connsiteY2" fmla="*/ 446816 h 701054"/>
              <a:gd name="connsiteX3" fmla="*/ 9211494 w 9211494"/>
              <a:gd name="connsiteY3" fmla="*/ 700787 h 701054"/>
              <a:gd name="connsiteX4" fmla="*/ 2208 w 9211494"/>
              <a:gd name="connsiteY4" fmla="*/ 701054 h 701054"/>
              <a:gd name="connsiteX0" fmla="*/ 127 w 9221397"/>
              <a:gd name="connsiteY0" fmla="*/ 705301 h 705301"/>
              <a:gd name="connsiteX1" fmla="*/ 9903 w 9221397"/>
              <a:gd name="connsiteY1" fmla="*/ 0 h 705301"/>
              <a:gd name="connsiteX2" fmla="*/ 9221017 w 9221397"/>
              <a:gd name="connsiteY2" fmla="*/ 446816 h 705301"/>
              <a:gd name="connsiteX3" fmla="*/ 9221397 w 9221397"/>
              <a:gd name="connsiteY3" fmla="*/ 700787 h 705301"/>
              <a:gd name="connsiteX4" fmla="*/ 127 w 9221397"/>
              <a:gd name="connsiteY4" fmla="*/ 705301 h 705301"/>
              <a:gd name="connsiteX0" fmla="*/ 422 w 9221692"/>
              <a:gd name="connsiteY0" fmla="*/ 711670 h 711670"/>
              <a:gd name="connsiteX1" fmla="*/ 610 w 9221692"/>
              <a:gd name="connsiteY1" fmla="*/ 0 h 711670"/>
              <a:gd name="connsiteX2" fmla="*/ 9221312 w 9221692"/>
              <a:gd name="connsiteY2" fmla="*/ 453185 h 711670"/>
              <a:gd name="connsiteX3" fmla="*/ 9221692 w 9221692"/>
              <a:gd name="connsiteY3" fmla="*/ 707156 h 711670"/>
              <a:gd name="connsiteX4" fmla="*/ 422 w 9221692"/>
              <a:gd name="connsiteY4" fmla="*/ 711670 h 711670"/>
              <a:gd name="connsiteX0" fmla="*/ 7003 w 9228273"/>
              <a:gd name="connsiteY0" fmla="*/ 713794 h 713794"/>
              <a:gd name="connsiteX1" fmla="*/ 0 w 9228273"/>
              <a:gd name="connsiteY1" fmla="*/ 0 h 713794"/>
              <a:gd name="connsiteX2" fmla="*/ 9227893 w 9228273"/>
              <a:gd name="connsiteY2" fmla="*/ 455309 h 713794"/>
              <a:gd name="connsiteX3" fmla="*/ 9228273 w 9228273"/>
              <a:gd name="connsiteY3" fmla="*/ 709280 h 713794"/>
              <a:gd name="connsiteX4" fmla="*/ 7003 w 9228273"/>
              <a:gd name="connsiteY4" fmla="*/ 713794 h 713794"/>
              <a:gd name="connsiteX0" fmla="*/ 2209 w 9223479"/>
              <a:gd name="connsiteY0" fmla="*/ 711670 h 711670"/>
              <a:gd name="connsiteX1" fmla="*/ 0 w 9223479"/>
              <a:gd name="connsiteY1" fmla="*/ 0 h 711670"/>
              <a:gd name="connsiteX2" fmla="*/ 9223099 w 9223479"/>
              <a:gd name="connsiteY2" fmla="*/ 453185 h 711670"/>
              <a:gd name="connsiteX3" fmla="*/ 9223479 w 9223479"/>
              <a:gd name="connsiteY3" fmla="*/ 707156 h 711670"/>
              <a:gd name="connsiteX4" fmla="*/ 2209 w 9223479"/>
              <a:gd name="connsiteY4" fmla="*/ 711670 h 711670"/>
              <a:gd name="connsiteX0" fmla="*/ 2209 w 9223479"/>
              <a:gd name="connsiteY0" fmla="*/ 711670 h 713525"/>
              <a:gd name="connsiteX1" fmla="*/ 0 w 9223479"/>
              <a:gd name="connsiteY1" fmla="*/ 0 h 713525"/>
              <a:gd name="connsiteX2" fmla="*/ 9223099 w 9223479"/>
              <a:gd name="connsiteY2" fmla="*/ 453185 h 713525"/>
              <a:gd name="connsiteX3" fmla="*/ 9223479 w 9223479"/>
              <a:gd name="connsiteY3" fmla="*/ 713525 h 713525"/>
              <a:gd name="connsiteX4" fmla="*/ 2209 w 9223479"/>
              <a:gd name="connsiteY4" fmla="*/ 711670 h 713525"/>
              <a:gd name="connsiteX0" fmla="*/ 2209 w 9223479"/>
              <a:gd name="connsiteY0" fmla="*/ 711670 h 713525"/>
              <a:gd name="connsiteX1" fmla="*/ 0 w 9223479"/>
              <a:gd name="connsiteY1" fmla="*/ 0 h 713525"/>
              <a:gd name="connsiteX2" fmla="*/ 9223099 w 9223479"/>
              <a:gd name="connsiteY2" fmla="*/ 453185 h 713525"/>
              <a:gd name="connsiteX3" fmla="*/ 9223479 w 9223479"/>
              <a:gd name="connsiteY3" fmla="*/ 713525 h 713525"/>
              <a:gd name="connsiteX4" fmla="*/ 2209 w 9223479"/>
              <a:gd name="connsiteY4" fmla="*/ 711670 h 713525"/>
              <a:gd name="connsiteX0" fmla="*/ 2209 w 9223479"/>
              <a:gd name="connsiteY0" fmla="*/ 711670 h 713525"/>
              <a:gd name="connsiteX1" fmla="*/ 0 w 9223479"/>
              <a:gd name="connsiteY1" fmla="*/ 0 h 713525"/>
              <a:gd name="connsiteX2" fmla="*/ 9223099 w 9223479"/>
              <a:gd name="connsiteY2" fmla="*/ 453185 h 713525"/>
              <a:gd name="connsiteX3" fmla="*/ 9223479 w 9223479"/>
              <a:gd name="connsiteY3" fmla="*/ 713525 h 713525"/>
              <a:gd name="connsiteX4" fmla="*/ 2209 w 9223479"/>
              <a:gd name="connsiteY4" fmla="*/ 711670 h 713525"/>
              <a:gd name="connsiteX0" fmla="*/ 127 w 9233381"/>
              <a:gd name="connsiteY0" fmla="*/ 722286 h 722286"/>
              <a:gd name="connsiteX1" fmla="*/ 9902 w 9233381"/>
              <a:gd name="connsiteY1" fmla="*/ 0 h 722286"/>
              <a:gd name="connsiteX2" fmla="*/ 9233001 w 9233381"/>
              <a:gd name="connsiteY2" fmla="*/ 453185 h 722286"/>
              <a:gd name="connsiteX3" fmla="*/ 9233381 w 9233381"/>
              <a:gd name="connsiteY3" fmla="*/ 713525 h 722286"/>
              <a:gd name="connsiteX4" fmla="*/ 127 w 9233381"/>
              <a:gd name="connsiteY4" fmla="*/ 722286 h 722286"/>
              <a:gd name="connsiteX0" fmla="*/ 7003 w 9240257"/>
              <a:gd name="connsiteY0" fmla="*/ 722286 h 722286"/>
              <a:gd name="connsiteX1" fmla="*/ 0 w 9240257"/>
              <a:gd name="connsiteY1" fmla="*/ 0 h 722286"/>
              <a:gd name="connsiteX2" fmla="*/ 9239877 w 9240257"/>
              <a:gd name="connsiteY2" fmla="*/ 453185 h 722286"/>
              <a:gd name="connsiteX3" fmla="*/ 9240257 w 9240257"/>
              <a:gd name="connsiteY3" fmla="*/ 713525 h 722286"/>
              <a:gd name="connsiteX4" fmla="*/ 7003 w 9240257"/>
              <a:gd name="connsiteY4" fmla="*/ 722286 h 722286"/>
              <a:gd name="connsiteX0" fmla="*/ 2210 w 9235464"/>
              <a:gd name="connsiteY0" fmla="*/ 722286 h 722286"/>
              <a:gd name="connsiteX1" fmla="*/ 0 w 9235464"/>
              <a:gd name="connsiteY1" fmla="*/ 0 h 722286"/>
              <a:gd name="connsiteX2" fmla="*/ 9235084 w 9235464"/>
              <a:gd name="connsiteY2" fmla="*/ 453185 h 722286"/>
              <a:gd name="connsiteX3" fmla="*/ 9235464 w 9235464"/>
              <a:gd name="connsiteY3" fmla="*/ 713525 h 722286"/>
              <a:gd name="connsiteX4" fmla="*/ 2210 w 9235464"/>
              <a:gd name="connsiteY4" fmla="*/ 722286 h 722286"/>
              <a:gd name="connsiteX0" fmla="*/ 2210 w 9242275"/>
              <a:gd name="connsiteY0" fmla="*/ 722286 h 722286"/>
              <a:gd name="connsiteX1" fmla="*/ 0 w 9242275"/>
              <a:gd name="connsiteY1" fmla="*/ 0 h 722286"/>
              <a:gd name="connsiteX2" fmla="*/ 9242275 w 9242275"/>
              <a:gd name="connsiteY2" fmla="*/ 455308 h 722286"/>
              <a:gd name="connsiteX3" fmla="*/ 9235464 w 9242275"/>
              <a:gd name="connsiteY3" fmla="*/ 713525 h 722286"/>
              <a:gd name="connsiteX4" fmla="*/ 2210 w 9242275"/>
              <a:gd name="connsiteY4" fmla="*/ 722286 h 722286"/>
              <a:gd name="connsiteX0" fmla="*/ 2210 w 9245051"/>
              <a:gd name="connsiteY0" fmla="*/ 722286 h 722286"/>
              <a:gd name="connsiteX1" fmla="*/ 0 w 9245051"/>
              <a:gd name="connsiteY1" fmla="*/ 0 h 722286"/>
              <a:gd name="connsiteX2" fmla="*/ 9242275 w 9245051"/>
              <a:gd name="connsiteY2" fmla="*/ 455308 h 722286"/>
              <a:gd name="connsiteX3" fmla="*/ 9245051 w 9245051"/>
              <a:gd name="connsiteY3" fmla="*/ 711402 h 722286"/>
              <a:gd name="connsiteX4" fmla="*/ 2210 w 9245051"/>
              <a:gd name="connsiteY4" fmla="*/ 722286 h 722286"/>
              <a:gd name="connsiteX0" fmla="*/ 2210 w 9249466"/>
              <a:gd name="connsiteY0" fmla="*/ 722286 h 722286"/>
              <a:gd name="connsiteX1" fmla="*/ 0 w 9249466"/>
              <a:gd name="connsiteY1" fmla="*/ 0 h 722286"/>
              <a:gd name="connsiteX2" fmla="*/ 9249466 w 9249466"/>
              <a:gd name="connsiteY2" fmla="*/ 455308 h 722286"/>
              <a:gd name="connsiteX3" fmla="*/ 9245051 w 9249466"/>
              <a:gd name="connsiteY3" fmla="*/ 711402 h 722286"/>
              <a:gd name="connsiteX4" fmla="*/ 2210 w 9249466"/>
              <a:gd name="connsiteY4" fmla="*/ 722286 h 722286"/>
              <a:gd name="connsiteX0" fmla="*/ 2210 w 9245051"/>
              <a:gd name="connsiteY0" fmla="*/ 722286 h 722286"/>
              <a:gd name="connsiteX1" fmla="*/ 0 w 9245051"/>
              <a:gd name="connsiteY1" fmla="*/ 0 h 722286"/>
              <a:gd name="connsiteX2" fmla="*/ 9244673 w 9245051"/>
              <a:gd name="connsiteY2" fmla="*/ 455308 h 722286"/>
              <a:gd name="connsiteX3" fmla="*/ 9245051 w 9245051"/>
              <a:gd name="connsiteY3" fmla="*/ 711402 h 722286"/>
              <a:gd name="connsiteX4" fmla="*/ 2210 w 9245051"/>
              <a:gd name="connsiteY4" fmla="*/ 722286 h 722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45051" h="722286">
                <a:moveTo>
                  <a:pt x="2210" y="722286"/>
                </a:moveTo>
                <a:cubicBezTo>
                  <a:pt x="675" y="485756"/>
                  <a:pt x="1535" y="236530"/>
                  <a:pt x="0" y="0"/>
                </a:cubicBezTo>
                <a:cubicBezTo>
                  <a:pt x="2591753" y="411252"/>
                  <a:pt x="6136515" y="450300"/>
                  <a:pt x="9244673" y="455308"/>
                </a:cubicBezTo>
                <a:cubicBezTo>
                  <a:pt x="9244095" y="514222"/>
                  <a:pt x="9244088" y="569476"/>
                  <a:pt x="9245051" y="711402"/>
                </a:cubicBezTo>
                <a:lnTo>
                  <a:pt x="2210" y="722286"/>
                </a:lnTo>
                <a:close/>
              </a:path>
            </a:pathLst>
          </a:custGeom>
          <a:solidFill>
            <a:schemeClr val="tx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 1"/>
          <p:cNvSpPr>
            <a:spLocks noGrp="1"/>
          </p:cNvSpPr>
          <p:nvPr>
            <p:ph type="title"/>
          </p:nvPr>
        </p:nvSpPr>
        <p:spPr>
          <a:xfrm>
            <a:off x="1115616" y="260648"/>
            <a:ext cx="7571184" cy="864096"/>
          </a:xfrm>
          <a:prstGeom prst="rect">
            <a:avLst/>
          </a:prstGeom>
        </p:spPr>
        <p:txBody>
          <a:bodyPr vert="horz" lIns="91440" tIns="45720" rIns="91440" bIns="45720" rtlCol="0" anchor="b">
            <a:normAutofit/>
          </a:body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457200" y="1340768"/>
            <a:ext cx="8229600" cy="4785395"/>
          </a:xfrm>
          <a:prstGeom prst="rect">
            <a:avLst/>
          </a:prstGeom>
        </p:spPr>
        <p:txBody>
          <a:bodyPr vert="horz" lIns="91440" tIns="45720" rIns="91440" bIns="45720" rtlCol="0">
            <a:normAutofit/>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13" name="Text Box 66"/>
          <p:cNvSpPr txBox="1">
            <a:spLocks noChangeArrowheads="1"/>
          </p:cNvSpPr>
          <p:nvPr/>
        </p:nvSpPr>
        <p:spPr bwMode="auto">
          <a:xfrm>
            <a:off x="616748" y="6604490"/>
            <a:ext cx="8527252" cy="261602"/>
          </a:xfrm>
          <a:prstGeom prst="rect">
            <a:avLst/>
          </a:prstGeom>
          <a:noFill/>
          <a:ln w="9525">
            <a:noFill/>
            <a:miter lim="800000"/>
            <a:headEnd/>
            <a:tailEnd/>
          </a:ln>
          <a:effectLst/>
        </p:spPr>
        <p:txBody>
          <a:bodyPr wrap="square" lIns="91434" tIns="45716" rIns="91434" bIns="45716" anchor="b">
            <a:spAutoFit/>
          </a:bodyPr>
          <a:lstStyle/>
          <a:p>
            <a:pPr algn="l">
              <a:lnSpc>
                <a:spcPct val="100000"/>
              </a:lnSpc>
              <a:spcBef>
                <a:spcPct val="0"/>
              </a:spcBef>
              <a:buSzTx/>
              <a:buFontTx/>
              <a:buNone/>
            </a:pPr>
            <a:r>
              <a:rPr kumimoji="0" lang="en-US" altLang="ja-JP" sz="1100" b="1" smtClean="0">
                <a:solidFill>
                  <a:schemeClr val="bg1"/>
                </a:solidFill>
                <a:effectLst>
                  <a:outerShdw blurRad="50800" dist="38100" dir="2700000" algn="tl" rotWithShape="0">
                    <a:prstClr val="black">
                      <a:alpha val="40000"/>
                    </a:prstClr>
                  </a:outerShdw>
                </a:effectLst>
                <a:latin typeface="+mn-lt"/>
                <a:cs typeface="Times New Roman" pitchFamily="18" charset="0"/>
              </a:rPr>
              <a:t>Department of </a:t>
            </a:r>
            <a:r>
              <a:rPr kumimoji="0" lang="en-US" altLang="ja-JP" sz="1100" b="1">
                <a:solidFill>
                  <a:schemeClr val="bg1"/>
                </a:solidFill>
                <a:effectLst>
                  <a:outerShdw blurRad="50800" dist="38100" dir="2700000" algn="tl" rotWithShape="0">
                    <a:prstClr val="black">
                      <a:alpha val="40000"/>
                    </a:prstClr>
                  </a:outerShdw>
                </a:effectLst>
                <a:latin typeface="+mn-lt"/>
                <a:cs typeface="Times New Roman" pitchFamily="18" charset="0"/>
              </a:rPr>
              <a:t>Computer Science, Graduate School of Information</a:t>
            </a:r>
            <a:r>
              <a:rPr kumimoji="0" lang="en-US" altLang="ja-JP" sz="1100">
                <a:solidFill>
                  <a:schemeClr val="bg1"/>
                </a:solidFill>
                <a:effectLst>
                  <a:outerShdw blurRad="50800" dist="38100" dir="2700000" algn="tl" rotWithShape="0">
                    <a:prstClr val="black">
                      <a:alpha val="40000"/>
                    </a:prstClr>
                  </a:outerShdw>
                </a:effectLst>
                <a:latin typeface="+mn-lt"/>
                <a:cs typeface="Times New Roman" pitchFamily="18" charset="0"/>
              </a:rPr>
              <a:t> </a:t>
            </a:r>
            <a:r>
              <a:rPr kumimoji="0" lang="en-US" altLang="ja-JP" sz="1100" b="1">
                <a:solidFill>
                  <a:schemeClr val="bg1"/>
                </a:solidFill>
                <a:effectLst>
                  <a:outerShdw blurRad="50800" dist="38100" dir="2700000" algn="tl" rotWithShape="0">
                    <a:prstClr val="black">
                      <a:alpha val="40000"/>
                    </a:prstClr>
                  </a:outerShdw>
                </a:effectLst>
                <a:latin typeface="+mn-lt"/>
                <a:cs typeface="Times New Roman" pitchFamily="18" charset="0"/>
              </a:rPr>
              <a:t>Science and</a:t>
            </a:r>
            <a:r>
              <a:rPr kumimoji="0" lang="en-US" altLang="ja-JP" sz="1100">
                <a:solidFill>
                  <a:schemeClr val="bg1"/>
                </a:solidFill>
                <a:effectLst>
                  <a:outerShdw blurRad="50800" dist="38100" dir="2700000" algn="tl" rotWithShape="0">
                    <a:prstClr val="black">
                      <a:alpha val="40000"/>
                    </a:prstClr>
                  </a:outerShdw>
                </a:effectLst>
                <a:latin typeface="+mn-lt"/>
                <a:cs typeface="Times New Roman" pitchFamily="18" charset="0"/>
              </a:rPr>
              <a:t> </a:t>
            </a:r>
            <a:r>
              <a:rPr kumimoji="0" lang="en-US" altLang="ja-JP" sz="1100" b="1">
                <a:solidFill>
                  <a:schemeClr val="bg1"/>
                </a:solidFill>
                <a:effectLst>
                  <a:outerShdw blurRad="50800" dist="38100" dir="2700000" algn="tl" rotWithShape="0">
                    <a:prstClr val="black">
                      <a:alpha val="40000"/>
                    </a:prstClr>
                  </a:outerShdw>
                </a:effectLst>
                <a:latin typeface="+mn-lt"/>
                <a:cs typeface="Times New Roman" pitchFamily="18" charset="0"/>
              </a:rPr>
              <a:t>Technology, Osaka </a:t>
            </a:r>
            <a:r>
              <a:rPr kumimoji="0" lang="en-US" altLang="ja-JP" sz="1100" b="1" smtClean="0">
                <a:solidFill>
                  <a:schemeClr val="bg1"/>
                </a:solidFill>
                <a:effectLst>
                  <a:outerShdw blurRad="50800" dist="38100" dir="2700000" algn="tl" rotWithShape="0">
                    <a:prstClr val="black">
                      <a:alpha val="40000"/>
                    </a:prstClr>
                  </a:outerShdw>
                </a:effectLst>
                <a:latin typeface="+mn-lt"/>
                <a:cs typeface="Times New Roman" pitchFamily="18" charset="0"/>
              </a:rPr>
              <a:t>University.</a:t>
            </a:r>
            <a:r>
              <a:rPr kumimoji="0" lang="en-US" altLang="ja-JP" sz="1100" b="1" baseline="0" smtClean="0">
                <a:solidFill>
                  <a:schemeClr val="bg1"/>
                </a:solidFill>
                <a:effectLst>
                  <a:outerShdw blurRad="50800" dist="38100" dir="2700000" algn="tl" rotWithShape="0">
                    <a:prstClr val="black">
                      <a:alpha val="40000"/>
                    </a:prstClr>
                  </a:outerShdw>
                </a:effectLst>
                <a:latin typeface="+mn-lt"/>
                <a:cs typeface="Times New Roman" pitchFamily="18" charset="0"/>
              </a:rPr>
              <a:t> </a:t>
            </a:r>
            <a:r>
              <a:rPr kumimoji="0" lang="en-US" altLang="ja-JP" sz="1100" b="1" smtClean="0">
                <a:solidFill>
                  <a:schemeClr val="bg1"/>
                </a:solidFill>
                <a:effectLst>
                  <a:outerShdw blurRad="50800" dist="38100" dir="2700000" algn="tl" rotWithShape="0">
                    <a:prstClr val="black">
                      <a:alpha val="40000"/>
                    </a:prstClr>
                  </a:outerShdw>
                </a:effectLst>
                <a:latin typeface="+mn-lt"/>
                <a:cs typeface="Times New Roman" pitchFamily="18" charset="0"/>
              </a:rPr>
              <a:t> </a:t>
            </a:r>
            <a:r>
              <a:rPr kumimoji="0" lang="en-US" altLang="ja-JP" sz="1100" b="1" baseline="0" smtClean="0">
                <a:solidFill>
                  <a:schemeClr val="bg1"/>
                </a:solidFill>
                <a:effectLst>
                  <a:outerShdw blurRad="50800" dist="38100" dir="2700000" algn="tl" rotWithShape="0">
                    <a:prstClr val="black">
                      <a:alpha val="40000"/>
                    </a:prstClr>
                  </a:outerShdw>
                </a:effectLst>
                <a:latin typeface="+mn-lt"/>
                <a:cs typeface="Times New Roman" pitchFamily="18" charset="0"/>
              </a:rPr>
              <a:t>http://sdl.ist.osaka-u.ac.jp/</a:t>
            </a:r>
            <a:endParaRPr kumimoji="0" lang="en-US" altLang="ja-JP" sz="1100" b="1" smtClean="0">
              <a:solidFill>
                <a:schemeClr val="bg1"/>
              </a:solidFill>
              <a:effectLst>
                <a:outerShdw blurRad="50800" dist="38100" dir="2700000" algn="tl" rotWithShape="0">
                  <a:prstClr val="black">
                    <a:alpha val="40000"/>
                  </a:prstClr>
                </a:outerShdw>
              </a:effectLst>
              <a:latin typeface="+mn-lt"/>
              <a:cs typeface="Times New Roman" pitchFamily="18" charset="0"/>
            </a:endParaRPr>
          </a:p>
        </p:txBody>
      </p:sp>
      <p:sp>
        <p:nvSpPr>
          <p:cNvPr id="8" name="テキスト ボックス 7"/>
          <p:cNvSpPr txBox="1"/>
          <p:nvPr/>
        </p:nvSpPr>
        <p:spPr>
          <a:xfrm>
            <a:off x="612573" y="6510897"/>
            <a:ext cx="3469219" cy="225767"/>
          </a:xfrm>
          <a:prstGeom prst="rect">
            <a:avLst/>
          </a:prstGeom>
          <a:noFill/>
        </p:spPr>
        <p:txBody>
          <a:bodyPr wrap="none" rtlCol="0">
            <a:spAutoFit/>
          </a:bodyPr>
          <a:lstStyle/>
          <a:p>
            <a:pPr>
              <a:lnSpc>
                <a:spcPts val="1000"/>
              </a:lnSpc>
            </a:pPr>
            <a:r>
              <a:rPr kumimoji="1" lang="en-US" altLang="ja-JP" sz="1100" b="1" i="1" smtClean="0">
                <a:solidFill>
                  <a:schemeClr val="bg1"/>
                </a:solidFill>
                <a:effectLst>
                  <a:outerShdw blurRad="50800" dist="38100" dir="2700000" algn="tl" rotWithShape="0">
                    <a:prstClr val="black">
                      <a:alpha val="40000"/>
                    </a:prstClr>
                  </a:outerShdw>
                </a:effectLst>
              </a:rPr>
              <a:t>KUSUMOTO</a:t>
            </a:r>
            <a:r>
              <a:rPr kumimoji="1" lang="ja-JP" altLang="en-US" sz="1100" b="1" i="1" baseline="0" smtClean="0">
                <a:solidFill>
                  <a:schemeClr val="bg1"/>
                </a:solidFill>
                <a:effectLst>
                  <a:outerShdw blurRad="50800" dist="38100" dir="2700000" algn="tl" rotWithShape="0">
                    <a:prstClr val="black">
                      <a:alpha val="40000"/>
                    </a:prstClr>
                  </a:outerShdw>
                </a:effectLst>
              </a:rPr>
              <a:t> </a:t>
            </a:r>
            <a:r>
              <a:rPr kumimoji="1" lang="en-US" altLang="ja-JP" sz="1100" b="1" i="1" smtClean="0">
                <a:solidFill>
                  <a:schemeClr val="bg1"/>
                </a:solidFill>
                <a:effectLst>
                  <a:outerShdw blurRad="50800" dist="38100" dir="2700000" algn="tl" rotWithShape="0">
                    <a:prstClr val="black">
                      <a:alpha val="40000"/>
                    </a:prstClr>
                  </a:outerShdw>
                </a:effectLst>
              </a:rPr>
              <a:t>LABORATORY</a:t>
            </a:r>
            <a:r>
              <a:rPr kumimoji="1" lang="ja-JP" altLang="en-US" sz="1100" b="1" i="1" baseline="0" smtClean="0">
                <a:solidFill>
                  <a:schemeClr val="bg1"/>
                </a:solidFill>
                <a:effectLst>
                  <a:outerShdw blurRad="50800" dist="38100" dir="2700000" algn="tl" rotWithShape="0">
                    <a:prstClr val="black">
                      <a:alpha val="40000"/>
                    </a:prstClr>
                  </a:outerShdw>
                </a:effectLst>
              </a:rPr>
              <a:t> </a:t>
            </a:r>
            <a:r>
              <a:rPr kumimoji="1" lang="en-US" altLang="ja-JP" sz="1100" b="1" i="1" baseline="0" smtClean="0">
                <a:solidFill>
                  <a:schemeClr val="bg1"/>
                </a:solidFill>
                <a:effectLst>
                  <a:outerShdw blurRad="50800" dist="38100" dir="2700000" algn="tl" rotWithShape="0">
                    <a:prstClr val="black">
                      <a:alpha val="40000"/>
                    </a:prstClr>
                  </a:outerShdw>
                </a:effectLst>
              </a:rPr>
              <a:t>- Software Design Laboratory</a:t>
            </a:r>
            <a:endParaRPr kumimoji="1" lang="ja-JP" altLang="en-US" sz="1100" b="1" i="1">
              <a:solidFill>
                <a:schemeClr val="bg1"/>
              </a:solidFill>
              <a:effectLst>
                <a:outerShdw blurRad="50800" dist="38100" dir="2700000" algn="tl" rotWithShape="0">
                  <a:prstClr val="black">
                    <a:alpha val="40000"/>
                  </a:prstClr>
                </a:outerShdw>
              </a:effectLst>
            </a:endParaRPr>
          </a:p>
        </p:txBody>
      </p:sp>
      <p:sp>
        <p:nvSpPr>
          <p:cNvPr id="31" name="日付プレースホルダ 3"/>
          <p:cNvSpPr>
            <a:spLocks noGrp="1"/>
          </p:cNvSpPr>
          <p:nvPr>
            <p:ph type="dt" sz="half" idx="2"/>
          </p:nvPr>
        </p:nvSpPr>
        <p:spPr>
          <a:xfrm>
            <a:off x="622704" y="6296105"/>
            <a:ext cx="1691069" cy="216024"/>
          </a:xfrm>
          <a:prstGeom prst="rect">
            <a:avLst/>
          </a:prstGeom>
        </p:spPr>
        <p:txBody>
          <a:bodyPr/>
          <a:lstStyle>
            <a:lvl1pPr algn="l">
              <a:defRPr sz="1200">
                <a:solidFill>
                  <a:schemeClr val="bg1"/>
                </a:solidFill>
                <a:effectLst>
                  <a:outerShdw blurRad="50800" dist="38100" dir="2700000" algn="tl" rotWithShape="0">
                    <a:prstClr val="black">
                      <a:alpha val="40000"/>
                    </a:prstClr>
                  </a:outerShdw>
                </a:effectLst>
                <a:latin typeface="メイリオ" pitchFamily="50" charset="-128"/>
                <a:ea typeface="メイリオ" pitchFamily="50" charset="-128"/>
                <a:cs typeface="メイリオ" pitchFamily="50" charset="-128"/>
              </a:defRPr>
            </a:lvl1pPr>
          </a:lstStyle>
          <a:p>
            <a:fld id="{FC053BCA-03F8-4727-853F-DC96CE6CD6DF}" type="datetime1">
              <a:rPr kumimoji="1" lang="ja-JP" altLang="en-US" smtClean="0"/>
              <a:t>2018/8/22</a:t>
            </a:fld>
            <a:endParaRPr kumimoji="1" lang="ja-JP" altLang="en-US"/>
          </a:p>
        </p:txBody>
      </p:sp>
      <p:sp>
        <p:nvSpPr>
          <p:cNvPr id="32" name="フッター プレースホルダ 4"/>
          <p:cNvSpPr>
            <a:spLocks noGrp="1"/>
          </p:cNvSpPr>
          <p:nvPr>
            <p:ph type="ftr" sz="quarter" idx="3"/>
          </p:nvPr>
        </p:nvSpPr>
        <p:spPr>
          <a:xfrm>
            <a:off x="2301838" y="6148188"/>
            <a:ext cx="4540324" cy="374622"/>
          </a:xfrm>
          <a:prstGeom prst="rect">
            <a:avLst/>
          </a:prstGeom>
        </p:spPr>
        <p:txBody>
          <a:bodyPr anchor="ctr"/>
          <a:lstStyle>
            <a:lvl1pPr algn="ctr">
              <a:defRPr sz="1200">
                <a:latin typeface="ＭＳ Ｐゴシック" pitchFamily="50" charset="-128"/>
                <a:ea typeface="ＭＳ Ｐゴシック" pitchFamily="50" charset="-128"/>
              </a:defRPr>
            </a:lvl1pPr>
          </a:lstStyle>
          <a:p>
            <a:r>
              <a:rPr kumimoji="1" lang="en-US" altLang="ja-JP" smtClean="0"/>
              <a:t>Confidential</a:t>
            </a:r>
            <a:endParaRPr kumimoji="1" lang="ja-JP" altLang="en-US"/>
          </a:p>
        </p:txBody>
      </p:sp>
      <p:sp>
        <p:nvSpPr>
          <p:cNvPr id="33" name="スライド番号プレースホルダ 5"/>
          <p:cNvSpPr>
            <a:spLocks noGrp="1"/>
          </p:cNvSpPr>
          <p:nvPr>
            <p:ph type="sldNum" sz="quarter" idx="4"/>
          </p:nvPr>
        </p:nvSpPr>
        <p:spPr>
          <a:xfrm>
            <a:off x="6948264" y="6150583"/>
            <a:ext cx="1738536" cy="390458"/>
          </a:xfrm>
          <a:prstGeom prst="rect">
            <a:avLst/>
          </a:prstGeom>
        </p:spPr>
        <p:txBody>
          <a:bodyPr anchor="b"/>
          <a:lstStyle>
            <a:lvl1pPr algn="r">
              <a:defRPr sz="1200">
                <a:latin typeface="メイリオ" pitchFamily="50" charset="-128"/>
                <a:ea typeface="メイリオ" pitchFamily="50" charset="-128"/>
                <a:cs typeface="メイリオ" pitchFamily="50" charset="-128"/>
              </a:defRPr>
            </a:lvl1pPr>
          </a:lstStyle>
          <a:p>
            <a:fld id="{5D19D7D8-2206-4820-9CDA-87D627F731C3}" type="slidenum">
              <a:rPr kumimoji="1" lang="ja-JP" altLang="en-US" smtClean="0"/>
              <a:pPr/>
              <a:t>‹#›</a:t>
            </a:fld>
            <a:endParaRPr kumimoji="1" lang="ja-JP" altLang="en-US"/>
          </a:p>
        </p:txBody>
      </p:sp>
      <p:pic>
        <p:nvPicPr>
          <p:cNvPr id="1026"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3136" y="6254498"/>
            <a:ext cx="579437" cy="573087"/>
          </a:xfrm>
          <a:prstGeom prst="rect">
            <a:avLst/>
          </a:prstGeom>
          <a:noFill/>
          <a:ln>
            <a:noFill/>
          </a:ln>
          <a:effectLst>
            <a:innerShdw blurRad="63500" dist="50800" dir="8100000">
              <a:prstClr val="black">
                <a:alpha val="50000"/>
              </a:prstClr>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p:txStyles>
    <p:titleStyle>
      <a:lvl1pPr algn="l" defTabSz="914400" rtl="0" eaLnBrk="1" latinLnBrk="0" hangingPunct="1">
        <a:spcBef>
          <a:spcPct val="0"/>
        </a:spcBef>
        <a:buNone/>
        <a:defRPr kumimoji="1" sz="4400" b="0" kern="1200">
          <a:solidFill>
            <a:schemeClr val="tx1"/>
          </a:solidFill>
          <a:effectLst/>
          <a:latin typeface="ＭＳ Ｐゴシック" pitchFamily="50" charset="-128"/>
          <a:ea typeface="ＭＳ Ｐゴシック"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itchFamily="50" charset="-128"/>
          <a:ea typeface="ＭＳ Ｐゴシック" pitchFamily="50" charset="-128"/>
          <a:cs typeface="メイリオ" pitchFamily="50" charset="-128"/>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itchFamily="50" charset="-128"/>
          <a:ea typeface="ＭＳ Ｐゴシック" pitchFamily="50" charset="-128"/>
          <a:cs typeface="メイリオ" pitchFamily="50" charset="-128"/>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itchFamily="50" charset="-128"/>
          <a:ea typeface="ＭＳ Ｐゴシック" pitchFamily="50" charset="-128"/>
          <a:cs typeface="メイリオ" pitchFamily="50" charset="-128"/>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itchFamily="50" charset="-128"/>
          <a:ea typeface="ＭＳ Ｐゴシック" pitchFamily="50" charset="-128"/>
          <a:cs typeface="メイリオ" pitchFamily="50" charset="-128"/>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itchFamily="50" charset="-128"/>
          <a:ea typeface="ＭＳ Ｐゴシック"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直角三角形 6"/>
          <p:cNvSpPr/>
          <p:nvPr/>
        </p:nvSpPr>
        <p:spPr>
          <a:xfrm>
            <a:off x="-26008" y="6072994"/>
            <a:ext cx="9184445" cy="810066"/>
          </a:xfrm>
          <a:custGeom>
            <a:avLst/>
            <a:gdLst>
              <a:gd name="connsiteX0" fmla="*/ 0 w 9144000"/>
              <a:gd name="connsiteY0" fmla="*/ 836712 h 836712"/>
              <a:gd name="connsiteX1" fmla="*/ 0 w 9144000"/>
              <a:gd name="connsiteY1" fmla="*/ 0 h 836712"/>
              <a:gd name="connsiteX2" fmla="*/ 9144000 w 9144000"/>
              <a:gd name="connsiteY2" fmla="*/ 836712 h 836712"/>
              <a:gd name="connsiteX3" fmla="*/ 0 w 9144000"/>
              <a:gd name="connsiteY3" fmla="*/ 836712 h 836712"/>
              <a:gd name="connsiteX0" fmla="*/ 0 w 9144000"/>
              <a:gd name="connsiteY0" fmla="*/ 836712 h 836712"/>
              <a:gd name="connsiteX1" fmla="*/ 0 w 9144000"/>
              <a:gd name="connsiteY1" fmla="*/ 0 h 836712"/>
              <a:gd name="connsiteX2" fmla="*/ 9144000 w 9144000"/>
              <a:gd name="connsiteY2" fmla="*/ 836712 h 836712"/>
              <a:gd name="connsiteX3" fmla="*/ 0 w 9144000"/>
              <a:gd name="connsiteY3" fmla="*/ 836712 h 836712"/>
              <a:gd name="connsiteX0" fmla="*/ 0 w 9144000"/>
              <a:gd name="connsiteY0" fmla="*/ 836712 h 836712"/>
              <a:gd name="connsiteX1" fmla="*/ 0 w 9144000"/>
              <a:gd name="connsiteY1" fmla="*/ 0 h 836712"/>
              <a:gd name="connsiteX2" fmla="*/ 9144000 w 9144000"/>
              <a:gd name="connsiteY2" fmla="*/ 836712 h 836712"/>
              <a:gd name="connsiteX3" fmla="*/ 0 w 9144000"/>
              <a:gd name="connsiteY3" fmla="*/ 836712 h 836712"/>
              <a:gd name="connsiteX0" fmla="*/ 0 w 9144000"/>
              <a:gd name="connsiteY0" fmla="*/ 836712 h 836712"/>
              <a:gd name="connsiteX1" fmla="*/ 0 w 9144000"/>
              <a:gd name="connsiteY1" fmla="*/ 0 h 836712"/>
              <a:gd name="connsiteX2" fmla="*/ 9144000 w 9144000"/>
              <a:gd name="connsiteY2" fmla="*/ 836712 h 836712"/>
              <a:gd name="connsiteX3" fmla="*/ 0 w 9144000"/>
              <a:gd name="connsiteY3" fmla="*/ 836712 h 836712"/>
              <a:gd name="connsiteX0" fmla="*/ 0 w 9144000"/>
              <a:gd name="connsiteY0" fmla="*/ 836712 h 838000"/>
              <a:gd name="connsiteX1" fmla="*/ 0 w 9144000"/>
              <a:gd name="connsiteY1" fmla="*/ 0 h 838000"/>
              <a:gd name="connsiteX2" fmla="*/ 9144000 w 9144000"/>
              <a:gd name="connsiteY2" fmla="*/ 836712 h 838000"/>
              <a:gd name="connsiteX3" fmla="*/ 0 w 9144000"/>
              <a:gd name="connsiteY3" fmla="*/ 836712 h 838000"/>
              <a:gd name="connsiteX0" fmla="*/ 0 w 9144000"/>
              <a:gd name="connsiteY0" fmla="*/ 427638 h 525367"/>
              <a:gd name="connsiteX1" fmla="*/ 0 w 9144000"/>
              <a:gd name="connsiteY1" fmla="*/ 0 h 525367"/>
              <a:gd name="connsiteX2" fmla="*/ 9144000 w 9144000"/>
              <a:gd name="connsiteY2" fmla="*/ 427638 h 525367"/>
              <a:gd name="connsiteX3" fmla="*/ 0 w 9144000"/>
              <a:gd name="connsiteY3" fmla="*/ 427638 h 525367"/>
              <a:gd name="connsiteX0" fmla="*/ 0 w 9144000"/>
              <a:gd name="connsiteY0" fmla="*/ 427638 h 429170"/>
              <a:gd name="connsiteX1" fmla="*/ 0 w 9144000"/>
              <a:gd name="connsiteY1" fmla="*/ 0 h 429170"/>
              <a:gd name="connsiteX2" fmla="*/ 9144000 w 9144000"/>
              <a:gd name="connsiteY2" fmla="*/ 427638 h 429170"/>
              <a:gd name="connsiteX3" fmla="*/ 0 w 9144000"/>
              <a:gd name="connsiteY3" fmla="*/ 427638 h 429170"/>
              <a:gd name="connsiteX0" fmla="*/ 24157 w 9168157"/>
              <a:gd name="connsiteY0" fmla="*/ 427638 h 694675"/>
              <a:gd name="connsiteX1" fmla="*/ 24157 w 9168157"/>
              <a:gd name="connsiteY1" fmla="*/ 0 h 694675"/>
              <a:gd name="connsiteX2" fmla="*/ 9168157 w 9168157"/>
              <a:gd name="connsiteY2" fmla="*/ 427638 h 694675"/>
              <a:gd name="connsiteX3" fmla="*/ 0 w 9168157"/>
              <a:gd name="connsiteY3" fmla="*/ 694675 h 694675"/>
              <a:gd name="connsiteX4" fmla="*/ 24157 w 9168157"/>
              <a:gd name="connsiteY4" fmla="*/ 427638 h 694675"/>
              <a:gd name="connsiteX0" fmla="*/ 24157 w 10038191"/>
              <a:gd name="connsiteY0" fmla="*/ 427638 h 701402"/>
              <a:gd name="connsiteX1" fmla="*/ 24157 w 10038191"/>
              <a:gd name="connsiteY1" fmla="*/ 0 h 701402"/>
              <a:gd name="connsiteX2" fmla="*/ 9168157 w 10038191"/>
              <a:gd name="connsiteY2" fmla="*/ 427638 h 701402"/>
              <a:gd name="connsiteX3" fmla="*/ 9216476 w 10038191"/>
              <a:gd name="connsiteY3" fmla="*/ 600636 h 701402"/>
              <a:gd name="connsiteX4" fmla="*/ 0 w 10038191"/>
              <a:gd name="connsiteY4" fmla="*/ 694675 h 701402"/>
              <a:gd name="connsiteX5" fmla="*/ 24157 w 10038191"/>
              <a:gd name="connsiteY5" fmla="*/ 427638 h 701402"/>
              <a:gd name="connsiteX0" fmla="*/ 24157 w 9464247"/>
              <a:gd name="connsiteY0" fmla="*/ 427638 h 701402"/>
              <a:gd name="connsiteX1" fmla="*/ 24157 w 9464247"/>
              <a:gd name="connsiteY1" fmla="*/ 0 h 701402"/>
              <a:gd name="connsiteX2" fmla="*/ 9168157 w 9464247"/>
              <a:gd name="connsiteY2" fmla="*/ 427638 h 701402"/>
              <a:gd name="connsiteX3" fmla="*/ 9216476 w 9464247"/>
              <a:gd name="connsiteY3" fmla="*/ 600636 h 701402"/>
              <a:gd name="connsiteX4" fmla="*/ 0 w 9464247"/>
              <a:gd name="connsiteY4" fmla="*/ 694675 h 701402"/>
              <a:gd name="connsiteX5" fmla="*/ 24157 w 9464247"/>
              <a:gd name="connsiteY5" fmla="*/ 427638 h 701402"/>
              <a:gd name="connsiteX0" fmla="*/ 24157 w 9225808"/>
              <a:gd name="connsiteY0" fmla="*/ 427638 h 701402"/>
              <a:gd name="connsiteX1" fmla="*/ 24157 w 9225808"/>
              <a:gd name="connsiteY1" fmla="*/ 0 h 701402"/>
              <a:gd name="connsiteX2" fmla="*/ 9168157 w 9225808"/>
              <a:gd name="connsiteY2" fmla="*/ 427638 h 701402"/>
              <a:gd name="connsiteX3" fmla="*/ 9216476 w 9225808"/>
              <a:gd name="connsiteY3" fmla="*/ 600636 h 701402"/>
              <a:gd name="connsiteX4" fmla="*/ 0 w 9225808"/>
              <a:gd name="connsiteY4" fmla="*/ 694675 h 701402"/>
              <a:gd name="connsiteX5" fmla="*/ 24157 w 9225808"/>
              <a:gd name="connsiteY5" fmla="*/ 427638 h 701402"/>
              <a:gd name="connsiteX0" fmla="*/ 28763 w 9230414"/>
              <a:gd name="connsiteY0" fmla="*/ 442554 h 716318"/>
              <a:gd name="connsiteX1" fmla="*/ 0 w 9230414"/>
              <a:gd name="connsiteY1" fmla="*/ 0 h 716318"/>
              <a:gd name="connsiteX2" fmla="*/ 9172763 w 9230414"/>
              <a:gd name="connsiteY2" fmla="*/ 442554 h 716318"/>
              <a:gd name="connsiteX3" fmla="*/ 9221082 w 9230414"/>
              <a:gd name="connsiteY3" fmla="*/ 615552 h 716318"/>
              <a:gd name="connsiteX4" fmla="*/ 4606 w 9230414"/>
              <a:gd name="connsiteY4" fmla="*/ 709591 h 716318"/>
              <a:gd name="connsiteX5" fmla="*/ 28763 w 9230414"/>
              <a:gd name="connsiteY5" fmla="*/ 442554 h 716318"/>
              <a:gd name="connsiteX0" fmla="*/ 0 w 9237606"/>
              <a:gd name="connsiteY0" fmla="*/ 448947 h 716318"/>
              <a:gd name="connsiteX1" fmla="*/ 7192 w 9237606"/>
              <a:gd name="connsiteY1" fmla="*/ 0 h 716318"/>
              <a:gd name="connsiteX2" fmla="*/ 9179955 w 9237606"/>
              <a:gd name="connsiteY2" fmla="*/ 442554 h 716318"/>
              <a:gd name="connsiteX3" fmla="*/ 9228274 w 9237606"/>
              <a:gd name="connsiteY3" fmla="*/ 615552 h 716318"/>
              <a:gd name="connsiteX4" fmla="*/ 11798 w 9237606"/>
              <a:gd name="connsiteY4" fmla="*/ 709591 h 716318"/>
              <a:gd name="connsiteX5" fmla="*/ 0 w 9237606"/>
              <a:gd name="connsiteY5" fmla="*/ 448947 h 716318"/>
              <a:gd name="connsiteX0" fmla="*/ 4606 w 9230414"/>
              <a:gd name="connsiteY0" fmla="*/ 709591 h 716318"/>
              <a:gd name="connsiteX1" fmla="*/ 0 w 9230414"/>
              <a:gd name="connsiteY1" fmla="*/ 0 h 716318"/>
              <a:gd name="connsiteX2" fmla="*/ 9172763 w 9230414"/>
              <a:gd name="connsiteY2" fmla="*/ 442554 h 716318"/>
              <a:gd name="connsiteX3" fmla="*/ 9221082 w 9230414"/>
              <a:gd name="connsiteY3" fmla="*/ 615552 h 716318"/>
              <a:gd name="connsiteX4" fmla="*/ 4606 w 9230414"/>
              <a:gd name="connsiteY4" fmla="*/ 709591 h 716318"/>
              <a:gd name="connsiteX0" fmla="*/ 74118 w 9230414"/>
              <a:gd name="connsiteY0" fmla="*/ 666974 h 678024"/>
              <a:gd name="connsiteX1" fmla="*/ 0 w 9230414"/>
              <a:gd name="connsiteY1" fmla="*/ 0 h 678024"/>
              <a:gd name="connsiteX2" fmla="*/ 9172763 w 9230414"/>
              <a:gd name="connsiteY2" fmla="*/ 442554 h 678024"/>
              <a:gd name="connsiteX3" fmla="*/ 9221082 w 9230414"/>
              <a:gd name="connsiteY3" fmla="*/ 615552 h 678024"/>
              <a:gd name="connsiteX4" fmla="*/ 74118 w 9230414"/>
              <a:gd name="connsiteY4" fmla="*/ 666974 h 678024"/>
              <a:gd name="connsiteX0" fmla="*/ 422 w 9231024"/>
              <a:gd name="connsiteY0" fmla="*/ 692545 h 700546"/>
              <a:gd name="connsiteX1" fmla="*/ 610 w 9231024"/>
              <a:gd name="connsiteY1" fmla="*/ 0 h 700546"/>
              <a:gd name="connsiteX2" fmla="*/ 9173373 w 9231024"/>
              <a:gd name="connsiteY2" fmla="*/ 442554 h 700546"/>
              <a:gd name="connsiteX3" fmla="*/ 9221692 w 9231024"/>
              <a:gd name="connsiteY3" fmla="*/ 615552 h 700546"/>
              <a:gd name="connsiteX4" fmla="*/ 422 w 9231024"/>
              <a:gd name="connsiteY4" fmla="*/ 692545 h 700546"/>
              <a:gd name="connsiteX0" fmla="*/ 422 w 9231024"/>
              <a:gd name="connsiteY0" fmla="*/ 692545 h 692966"/>
              <a:gd name="connsiteX1" fmla="*/ 610 w 9231024"/>
              <a:gd name="connsiteY1" fmla="*/ 0 h 692966"/>
              <a:gd name="connsiteX2" fmla="*/ 9173373 w 9231024"/>
              <a:gd name="connsiteY2" fmla="*/ 442554 h 692966"/>
              <a:gd name="connsiteX3" fmla="*/ 9221692 w 9231024"/>
              <a:gd name="connsiteY3" fmla="*/ 615552 h 692966"/>
              <a:gd name="connsiteX4" fmla="*/ 422 w 9231024"/>
              <a:gd name="connsiteY4" fmla="*/ 692545 h 692966"/>
              <a:gd name="connsiteX0" fmla="*/ 422 w 9224791"/>
              <a:gd name="connsiteY0" fmla="*/ 692545 h 716347"/>
              <a:gd name="connsiteX1" fmla="*/ 610 w 9224791"/>
              <a:gd name="connsiteY1" fmla="*/ 0 h 716347"/>
              <a:gd name="connsiteX2" fmla="*/ 9173373 w 9224791"/>
              <a:gd name="connsiteY2" fmla="*/ 442554 h 716347"/>
              <a:gd name="connsiteX3" fmla="*/ 9214501 w 9224791"/>
              <a:gd name="connsiteY3" fmla="*/ 696525 h 716347"/>
              <a:gd name="connsiteX4" fmla="*/ 422 w 9224791"/>
              <a:gd name="connsiteY4" fmla="*/ 692545 h 716347"/>
              <a:gd name="connsiteX0" fmla="*/ 422 w 9224791"/>
              <a:gd name="connsiteY0" fmla="*/ 692545 h 696525"/>
              <a:gd name="connsiteX1" fmla="*/ 610 w 9224791"/>
              <a:gd name="connsiteY1" fmla="*/ 0 h 696525"/>
              <a:gd name="connsiteX2" fmla="*/ 9173373 w 9224791"/>
              <a:gd name="connsiteY2" fmla="*/ 442554 h 696525"/>
              <a:gd name="connsiteX3" fmla="*/ 9214501 w 9224791"/>
              <a:gd name="connsiteY3" fmla="*/ 696525 h 696525"/>
              <a:gd name="connsiteX4" fmla="*/ 422 w 9224791"/>
              <a:gd name="connsiteY4" fmla="*/ 692545 h 696525"/>
              <a:gd name="connsiteX0" fmla="*/ 422 w 9224791"/>
              <a:gd name="connsiteY0" fmla="*/ 692545 h 698356"/>
              <a:gd name="connsiteX1" fmla="*/ 610 w 9224791"/>
              <a:gd name="connsiteY1" fmla="*/ 0 h 698356"/>
              <a:gd name="connsiteX2" fmla="*/ 9173373 w 9224791"/>
              <a:gd name="connsiteY2" fmla="*/ 442554 h 698356"/>
              <a:gd name="connsiteX3" fmla="*/ 9214501 w 9224791"/>
              <a:gd name="connsiteY3" fmla="*/ 696525 h 698356"/>
              <a:gd name="connsiteX4" fmla="*/ 422 w 9224791"/>
              <a:gd name="connsiteY4" fmla="*/ 692545 h 698356"/>
              <a:gd name="connsiteX0" fmla="*/ 422 w 9224791"/>
              <a:gd name="connsiteY0" fmla="*/ 692545 h 698356"/>
              <a:gd name="connsiteX1" fmla="*/ 610 w 9224791"/>
              <a:gd name="connsiteY1" fmla="*/ 0 h 698356"/>
              <a:gd name="connsiteX2" fmla="*/ 9173373 w 9224791"/>
              <a:gd name="connsiteY2" fmla="*/ 442554 h 698356"/>
              <a:gd name="connsiteX3" fmla="*/ 9214501 w 9224791"/>
              <a:gd name="connsiteY3" fmla="*/ 696525 h 698356"/>
              <a:gd name="connsiteX4" fmla="*/ 422 w 9224791"/>
              <a:gd name="connsiteY4" fmla="*/ 692545 h 698356"/>
              <a:gd name="connsiteX0" fmla="*/ 422 w 9224791"/>
              <a:gd name="connsiteY0" fmla="*/ 692545 h 696525"/>
              <a:gd name="connsiteX1" fmla="*/ 610 w 9224791"/>
              <a:gd name="connsiteY1" fmla="*/ 0 h 696525"/>
              <a:gd name="connsiteX2" fmla="*/ 9173373 w 9224791"/>
              <a:gd name="connsiteY2" fmla="*/ 442554 h 696525"/>
              <a:gd name="connsiteX3" fmla="*/ 9214501 w 9224791"/>
              <a:gd name="connsiteY3" fmla="*/ 696525 h 696525"/>
              <a:gd name="connsiteX4" fmla="*/ 422 w 9224791"/>
              <a:gd name="connsiteY4" fmla="*/ 692545 h 696525"/>
              <a:gd name="connsiteX0" fmla="*/ 422 w 9224791"/>
              <a:gd name="connsiteY0" fmla="*/ 692545 h 696525"/>
              <a:gd name="connsiteX1" fmla="*/ 610 w 9224791"/>
              <a:gd name="connsiteY1" fmla="*/ 0 h 696525"/>
              <a:gd name="connsiteX2" fmla="*/ 9173373 w 9224791"/>
              <a:gd name="connsiteY2" fmla="*/ 442554 h 696525"/>
              <a:gd name="connsiteX3" fmla="*/ 9214501 w 9224791"/>
              <a:gd name="connsiteY3" fmla="*/ 696525 h 696525"/>
              <a:gd name="connsiteX4" fmla="*/ 422 w 9224791"/>
              <a:gd name="connsiteY4" fmla="*/ 692545 h 696525"/>
              <a:gd name="connsiteX0" fmla="*/ 422 w 9224791"/>
              <a:gd name="connsiteY0" fmla="*/ 692545 h 696525"/>
              <a:gd name="connsiteX1" fmla="*/ 610 w 9224791"/>
              <a:gd name="connsiteY1" fmla="*/ 0 h 696525"/>
              <a:gd name="connsiteX2" fmla="*/ 9173373 w 9224791"/>
              <a:gd name="connsiteY2" fmla="*/ 442554 h 696525"/>
              <a:gd name="connsiteX3" fmla="*/ 9214501 w 9224791"/>
              <a:gd name="connsiteY3" fmla="*/ 696525 h 696525"/>
              <a:gd name="connsiteX4" fmla="*/ 422 w 9224791"/>
              <a:gd name="connsiteY4" fmla="*/ 692545 h 696525"/>
              <a:gd name="connsiteX0" fmla="*/ 422 w 9224791"/>
              <a:gd name="connsiteY0" fmla="*/ 692545 h 697366"/>
              <a:gd name="connsiteX1" fmla="*/ 610 w 9224791"/>
              <a:gd name="connsiteY1" fmla="*/ 0 h 697366"/>
              <a:gd name="connsiteX2" fmla="*/ 9173373 w 9224791"/>
              <a:gd name="connsiteY2" fmla="*/ 442554 h 697366"/>
              <a:gd name="connsiteX3" fmla="*/ 9214501 w 9224791"/>
              <a:gd name="connsiteY3" fmla="*/ 696525 h 697366"/>
              <a:gd name="connsiteX4" fmla="*/ 422 w 9224791"/>
              <a:gd name="connsiteY4" fmla="*/ 692545 h 697366"/>
              <a:gd name="connsiteX0" fmla="*/ 422 w 9216424"/>
              <a:gd name="connsiteY0" fmla="*/ 692545 h 697366"/>
              <a:gd name="connsiteX1" fmla="*/ 610 w 9216424"/>
              <a:gd name="connsiteY1" fmla="*/ 0 h 697366"/>
              <a:gd name="connsiteX2" fmla="*/ 9173373 w 9216424"/>
              <a:gd name="connsiteY2" fmla="*/ 442554 h 697366"/>
              <a:gd name="connsiteX3" fmla="*/ 9214501 w 9216424"/>
              <a:gd name="connsiteY3" fmla="*/ 696525 h 697366"/>
              <a:gd name="connsiteX4" fmla="*/ 422 w 9216424"/>
              <a:gd name="connsiteY4" fmla="*/ 692545 h 697366"/>
              <a:gd name="connsiteX0" fmla="*/ 422 w 9228921"/>
              <a:gd name="connsiteY0" fmla="*/ 692545 h 697366"/>
              <a:gd name="connsiteX1" fmla="*/ 610 w 9228921"/>
              <a:gd name="connsiteY1" fmla="*/ 0 h 697366"/>
              <a:gd name="connsiteX2" fmla="*/ 9214121 w 9228921"/>
              <a:gd name="connsiteY2" fmla="*/ 442554 h 697366"/>
              <a:gd name="connsiteX3" fmla="*/ 9214501 w 9228921"/>
              <a:gd name="connsiteY3" fmla="*/ 696525 h 697366"/>
              <a:gd name="connsiteX4" fmla="*/ 422 w 9228921"/>
              <a:gd name="connsiteY4" fmla="*/ 692545 h 697366"/>
              <a:gd name="connsiteX0" fmla="*/ 422 w 9220071"/>
              <a:gd name="connsiteY0" fmla="*/ 692545 h 697366"/>
              <a:gd name="connsiteX1" fmla="*/ 610 w 9220071"/>
              <a:gd name="connsiteY1" fmla="*/ 0 h 697366"/>
              <a:gd name="connsiteX2" fmla="*/ 9214121 w 9220071"/>
              <a:gd name="connsiteY2" fmla="*/ 442554 h 697366"/>
              <a:gd name="connsiteX3" fmla="*/ 9214501 w 9220071"/>
              <a:gd name="connsiteY3" fmla="*/ 696525 h 697366"/>
              <a:gd name="connsiteX4" fmla="*/ 422 w 9220071"/>
              <a:gd name="connsiteY4" fmla="*/ 692545 h 697366"/>
              <a:gd name="connsiteX0" fmla="*/ 422 w 9218118"/>
              <a:gd name="connsiteY0" fmla="*/ 692545 h 697366"/>
              <a:gd name="connsiteX1" fmla="*/ 610 w 9218118"/>
              <a:gd name="connsiteY1" fmla="*/ 0 h 697366"/>
              <a:gd name="connsiteX2" fmla="*/ 9214121 w 9218118"/>
              <a:gd name="connsiteY2" fmla="*/ 442554 h 697366"/>
              <a:gd name="connsiteX3" fmla="*/ 9214501 w 9218118"/>
              <a:gd name="connsiteY3" fmla="*/ 696525 h 697366"/>
              <a:gd name="connsiteX4" fmla="*/ 422 w 9218118"/>
              <a:gd name="connsiteY4" fmla="*/ 692545 h 697366"/>
              <a:gd name="connsiteX0" fmla="*/ 422 w 9216000"/>
              <a:gd name="connsiteY0" fmla="*/ 692545 h 697366"/>
              <a:gd name="connsiteX1" fmla="*/ 610 w 9216000"/>
              <a:gd name="connsiteY1" fmla="*/ 0 h 697366"/>
              <a:gd name="connsiteX2" fmla="*/ 9214121 w 9216000"/>
              <a:gd name="connsiteY2" fmla="*/ 442554 h 697366"/>
              <a:gd name="connsiteX3" fmla="*/ 9214501 w 9216000"/>
              <a:gd name="connsiteY3" fmla="*/ 696525 h 697366"/>
              <a:gd name="connsiteX4" fmla="*/ 422 w 9216000"/>
              <a:gd name="connsiteY4" fmla="*/ 692545 h 697366"/>
              <a:gd name="connsiteX0" fmla="*/ 422 w 9214501"/>
              <a:gd name="connsiteY0" fmla="*/ 692545 h 697366"/>
              <a:gd name="connsiteX1" fmla="*/ 610 w 9214501"/>
              <a:gd name="connsiteY1" fmla="*/ 0 h 697366"/>
              <a:gd name="connsiteX2" fmla="*/ 9214121 w 9214501"/>
              <a:gd name="connsiteY2" fmla="*/ 442554 h 697366"/>
              <a:gd name="connsiteX3" fmla="*/ 9214501 w 9214501"/>
              <a:gd name="connsiteY3" fmla="*/ 696525 h 697366"/>
              <a:gd name="connsiteX4" fmla="*/ 422 w 9214501"/>
              <a:gd name="connsiteY4" fmla="*/ 692545 h 697366"/>
              <a:gd name="connsiteX0" fmla="*/ 30972 w 9213891"/>
              <a:gd name="connsiteY0" fmla="*/ 673368 h 696525"/>
              <a:gd name="connsiteX1" fmla="*/ 0 w 9213891"/>
              <a:gd name="connsiteY1" fmla="*/ 0 h 696525"/>
              <a:gd name="connsiteX2" fmla="*/ 9213511 w 9213891"/>
              <a:gd name="connsiteY2" fmla="*/ 442554 h 696525"/>
              <a:gd name="connsiteX3" fmla="*/ 9213891 w 9213891"/>
              <a:gd name="connsiteY3" fmla="*/ 696525 h 696525"/>
              <a:gd name="connsiteX4" fmla="*/ 30972 w 9213891"/>
              <a:gd name="connsiteY4" fmla="*/ 673368 h 696525"/>
              <a:gd name="connsiteX0" fmla="*/ 4605 w 9213891"/>
              <a:gd name="connsiteY0" fmla="*/ 692546 h 696525"/>
              <a:gd name="connsiteX1" fmla="*/ 0 w 9213891"/>
              <a:gd name="connsiteY1" fmla="*/ 0 h 696525"/>
              <a:gd name="connsiteX2" fmla="*/ 9213511 w 9213891"/>
              <a:gd name="connsiteY2" fmla="*/ 442554 h 696525"/>
              <a:gd name="connsiteX3" fmla="*/ 9213891 w 9213891"/>
              <a:gd name="connsiteY3" fmla="*/ 696525 h 696525"/>
              <a:gd name="connsiteX4" fmla="*/ 4605 w 9213891"/>
              <a:gd name="connsiteY4" fmla="*/ 692546 h 696525"/>
              <a:gd name="connsiteX0" fmla="*/ 2208 w 9211494"/>
              <a:gd name="connsiteY0" fmla="*/ 696808 h 700787"/>
              <a:gd name="connsiteX1" fmla="*/ 0 w 9211494"/>
              <a:gd name="connsiteY1" fmla="*/ 0 h 700787"/>
              <a:gd name="connsiteX2" fmla="*/ 9211114 w 9211494"/>
              <a:gd name="connsiteY2" fmla="*/ 446816 h 700787"/>
              <a:gd name="connsiteX3" fmla="*/ 9211494 w 9211494"/>
              <a:gd name="connsiteY3" fmla="*/ 700787 h 700787"/>
              <a:gd name="connsiteX4" fmla="*/ 2208 w 9211494"/>
              <a:gd name="connsiteY4" fmla="*/ 696808 h 700787"/>
              <a:gd name="connsiteX0" fmla="*/ 422 w 9212105"/>
              <a:gd name="connsiteY0" fmla="*/ 696808 h 700787"/>
              <a:gd name="connsiteX1" fmla="*/ 611 w 9212105"/>
              <a:gd name="connsiteY1" fmla="*/ 0 h 700787"/>
              <a:gd name="connsiteX2" fmla="*/ 9211725 w 9212105"/>
              <a:gd name="connsiteY2" fmla="*/ 446816 h 700787"/>
              <a:gd name="connsiteX3" fmla="*/ 9212105 w 9212105"/>
              <a:gd name="connsiteY3" fmla="*/ 700787 h 700787"/>
              <a:gd name="connsiteX4" fmla="*/ 422 w 9212105"/>
              <a:gd name="connsiteY4" fmla="*/ 696808 h 700787"/>
              <a:gd name="connsiteX0" fmla="*/ 2208 w 9211494"/>
              <a:gd name="connsiteY0" fmla="*/ 690438 h 700787"/>
              <a:gd name="connsiteX1" fmla="*/ 0 w 9211494"/>
              <a:gd name="connsiteY1" fmla="*/ 0 h 700787"/>
              <a:gd name="connsiteX2" fmla="*/ 9211114 w 9211494"/>
              <a:gd name="connsiteY2" fmla="*/ 446816 h 700787"/>
              <a:gd name="connsiteX3" fmla="*/ 9211494 w 9211494"/>
              <a:gd name="connsiteY3" fmla="*/ 700787 h 700787"/>
              <a:gd name="connsiteX4" fmla="*/ 2208 w 9211494"/>
              <a:gd name="connsiteY4" fmla="*/ 690438 h 700787"/>
              <a:gd name="connsiteX0" fmla="*/ 2208 w 9211494"/>
              <a:gd name="connsiteY0" fmla="*/ 701054 h 701054"/>
              <a:gd name="connsiteX1" fmla="*/ 0 w 9211494"/>
              <a:gd name="connsiteY1" fmla="*/ 0 h 701054"/>
              <a:gd name="connsiteX2" fmla="*/ 9211114 w 9211494"/>
              <a:gd name="connsiteY2" fmla="*/ 446816 h 701054"/>
              <a:gd name="connsiteX3" fmla="*/ 9211494 w 9211494"/>
              <a:gd name="connsiteY3" fmla="*/ 700787 h 701054"/>
              <a:gd name="connsiteX4" fmla="*/ 2208 w 9211494"/>
              <a:gd name="connsiteY4" fmla="*/ 701054 h 701054"/>
              <a:gd name="connsiteX0" fmla="*/ 127 w 9221397"/>
              <a:gd name="connsiteY0" fmla="*/ 705301 h 705301"/>
              <a:gd name="connsiteX1" fmla="*/ 9903 w 9221397"/>
              <a:gd name="connsiteY1" fmla="*/ 0 h 705301"/>
              <a:gd name="connsiteX2" fmla="*/ 9221017 w 9221397"/>
              <a:gd name="connsiteY2" fmla="*/ 446816 h 705301"/>
              <a:gd name="connsiteX3" fmla="*/ 9221397 w 9221397"/>
              <a:gd name="connsiteY3" fmla="*/ 700787 h 705301"/>
              <a:gd name="connsiteX4" fmla="*/ 127 w 9221397"/>
              <a:gd name="connsiteY4" fmla="*/ 705301 h 705301"/>
              <a:gd name="connsiteX0" fmla="*/ 422 w 9221692"/>
              <a:gd name="connsiteY0" fmla="*/ 711670 h 711670"/>
              <a:gd name="connsiteX1" fmla="*/ 610 w 9221692"/>
              <a:gd name="connsiteY1" fmla="*/ 0 h 711670"/>
              <a:gd name="connsiteX2" fmla="*/ 9221312 w 9221692"/>
              <a:gd name="connsiteY2" fmla="*/ 453185 h 711670"/>
              <a:gd name="connsiteX3" fmla="*/ 9221692 w 9221692"/>
              <a:gd name="connsiteY3" fmla="*/ 707156 h 711670"/>
              <a:gd name="connsiteX4" fmla="*/ 422 w 9221692"/>
              <a:gd name="connsiteY4" fmla="*/ 711670 h 711670"/>
              <a:gd name="connsiteX0" fmla="*/ 7003 w 9228273"/>
              <a:gd name="connsiteY0" fmla="*/ 713794 h 713794"/>
              <a:gd name="connsiteX1" fmla="*/ 0 w 9228273"/>
              <a:gd name="connsiteY1" fmla="*/ 0 h 713794"/>
              <a:gd name="connsiteX2" fmla="*/ 9227893 w 9228273"/>
              <a:gd name="connsiteY2" fmla="*/ 455309 h 713794"/>
              <a:gd name="connsiteX3" fmla="*/ 9228273 w 9228273"/>
              <a:gd name="connsiteY3" fmla="*/ 709280 h 713794"/>
              <a:gd name="connsiteX4" fmla="*/ 7003 w 9228273"/>
              <a:gd name="connsiteY4" fmla="*/ 713794 h 713794"/>
              <a:gd name="connsiteX0" fmla="*/ 2209 w 9223479"/>
              <a:gd name="connsiteY0" fmla="*/ 711670 h 711670"/>
              <a:gd name="connsiteX1" fmla="*/ 0 w 9223479"/>
              <a:gd name="connsiteY1" fmla="*/ 0 h 711670"/>
              <a:gd name="connsiteX2" fmla="*/ 9223099 w 9223479"/>
              <a:gd name="connsiteY2" fmla="*/ 453185 h 711670"/>
              <a:gd name="connsiteX3" fmla="*/ 9223479 w 9223479"/>
              <a:gd name="connsiteY3" fmla="*/ 707156 h 711670"/>
              <a:gd name="connsiteX4" fmla="*/ 2209 w 9223479"/>
              <a:gd name="connsiteY4" fmla="*/ 711670 h 711670"/>
              <a:gd name="connsiteX0" fmla="*/ 2209 w 9223479"/>
              <a:gd name="connsiteY0" fmla="*/ 711670 h 713525"/>
              <a:gd name="connsiteX1" fmla="*/ 0 w 9223479"/>
              <a:gd name="connsiteY1" fmla="*/ 0 h 713525"/>
              <a:gd name="connsiteX2" fmla="*/ 9223099 w 9223479"/>
              <a:gd name="connsiteY2" fmla="*/ 453185 h 713525"/>
              <a:gd name="connsiteX3" fmla="*/ 9223479 w 9223479"/>
              <a:gd name="connsiteY3" fmla="*/ 713525 h 713525"/>
              <a:gd name="connsiteX4" fmla="*/ 2209 w 9223479"/>
              <a:gd name="connsiteY4" fmla="*/ 711670 h 713525"/>
              <a:gd name="connsiteX0" fmla="*/ 2209 w 9223479"/>
              <a:gd name="connsiteY0" fmla="*/ 711670 h 713525"/>
              <a:gd name="connsiteX1" fmla="*/ 0 w 9223479"/>
              <a:gd name="connsiteY1" fmla="*/ 0 h 713525"/>
              <a:gd name="connsiteX2" fmla="*/ 9223099 w 9223479"/>
              <a:gd name="connsiteY2" fmla="*/ 453185 h 713525"/>
              <a:gd name="connsiteX3" fmla="*/ 9223479 w 9223479"/>
              <a:gd name="connsiteY3" fmla="*/ 713525 h 713525"/>
              <a:gd name="connsiteX4" fmla="*/ 2209 w 9223479"/>
              <a:gd name="connsiteY4" fmla="*/ 711670 h 713525"/>
              <a:gd name="connsiteX0" fmla="*/ 2209 w 9223479"/>
              <a:gd name="connsiteY0" fmla="*/ 711670 h 713525"/>
              <a:gd name="connsiteX1" fmla="*/ 0 w 9223479"/>
              <a:gd name="connsiteY1" fmla="*/ 0 h 713525"/>
              <a:gd name="connsiteX2" fmla="*/ 9223099 w 9223479"/>
              <a:gd name="connsiteY2" fmla="*/ 453185 h 713525"/>
              <a:gd name="connsiteX3" fmla="*/ 9223479 w 9223479"/>
              <a:gd name="connsiteY3" fmla="*/ 713525 h 713525"/>
              <a:gd name="connsiteX4" fmla="*/ 2209 w 9223479"/>
              <a:gd name="connsiteY4" fmla="*/ 711670 h 713525"/>
              <a:gd name="connsiteX0" fmla="*/ 127 w 9233381"/>
              <a:gd name="connsiteY0" fmla="*/ 722286 h 722286"/>
              <a:gd name="connsiteX1" fmla="*/ 9902 w 9233381"/>
              <a:gd name="connsiteY1" fmla="*/ 0 h 722286"/>
              <a:gd name="connsiteX2" fmla="*/ 9233001 w 9233381"/>
              <a:gd name="connsiteY2" fmla="*/ 453185 h 722286"/>
              <a:gd name="connsiteX3" fmla="*/ 9233381 w 9233381"/>
              <a:gd name="connsiteY3" fmla="*/ 713525 h 722286"/>
              <a:gd name="connsiteX4" fmla="*/ 127 w 9233381"/>
              <a:gd name="connsiteY4" fmla="*/ 722286 h 722286"/>
              <a:gd name="connsiteX0" fmla="*/ 7003 w 9240257"/>
              <a:gd name="connsiteY0" fmla="*/ 722286 h 722286"/>
              <a:gd name="connsiteX1" fmla="*/ 0 w 9240257"/>
              <a:gd name="connsiteY1" fmla="*/ 0 h 722286"/>
              <a:gd name="connsiteX2" fmla="*/ 9239877 w 9240257"/>
              <a:gd name="connsiteY2" fmla="*/ 453185 h 722286"/>
              <a:gd name="connsiteX3" fmla="*/ 9240257 w 9240257"/>
              <a:gd name="connsiteY3" fmla="*/ 713525 h 722286"/>
              <a:gd name="connsiteX4" fmla="*/ 7003 w 9240257"/>
              <a:gd name="connsiteY4" fmla="*/ 722286 h 722286"/>
              <a:gd name="connsiteX0" fmla="*/ 2210 w 9235464"/>
              <a:gd name="connsiteY0" fmla="*/ 722286 h 722286"/>
              <a:gd name="connsiteX1" fmla="*/ 0 w 9235464"/>
              <a:gd name="connsiteY1" fmla="*/ 0 h 722286"/>
              <a:gd name="connsiteX2" fmla="*/ 9235084 w 9235464"/>
              <a:gd name="connsiteY2" fmla="*/ 453185 h 722286"/>
              <a:gd name="connsiteX3" fmla="*/ 9235464 w 9235464"/>
              <a:gd name="connsiteY3" fmla="*/ 713525 h 722286"/>
              <a:gd name="connsiteX4" fmla="*/ 2210 w 9235464"/>
              <a:gd name="connsiteY4" fmla="*/ 722286 h 722286"/>
              <a:gd name="connsiteX0" fmla="*/ 2210 w 9242275"/>
              <a:gd name="connsiteY0" fmla="*/ 722286 h 722286"/>
              <a:gd name="connsiteX1" fmla="*/ 0 w 9242275"/>
              <a:gd name="connsiteY1" fmla="*/ 0 h 722286"/>
              <a:gd name="connsiteX2" fmla="*/ 9242275 w 9242275"/>
              <a:gd name="connsiteY2" fmla="*/ 455308 h 722286"/>
              <a:gd name="connsiteX3" fmla="*/ 9235464 w 9242275"/>
              <a:gd name="connsiteY3" fmla="*/ 713525 h 722286"/>
              <a:gd name="connsiteX4" fmla="*/ 2210 w 9242275"/>
              <a:gd name="connsiteY4" fmla="*/ 722286 h 722286"/>
              <a:gd name="connsiteX0" fmla="*/ 2210 w 9245051"/>
              <a:gd name="connsiteY0" fmla="*/ 722286 h 722286"/>
              <a:gd name="connsiteX1" fmla="*/ 0 w 9245051"/>
              <a:gd name="connsiteY1" fmla="*/ 0 h 722286"/>
              <a:gd name="connsiteX2" fmla="*/ 9242275 w 9245051"/>
              <a:gd name="connsiteY2" fmla="*/ 455308 h 722286"/>
              <a:gd name="connsiteX3" fmla="*/ 9245051 w 9245051"/>
              <a:gd name="connsiteY3" fmla="*/ 711402 h 722286"/>
              <a:gd name="connsiteX4" fmla="*/ 2210 w 9245051"/>
              <a:gd name="connsiteY4" fmla="*/ 722286 h 722286"/>
              <a:gd name="connsiteX0" fmla="*/ 2210 w 9249466"/>
              <a:gd name="connsiteY0" fmla="*/ 722286 h 722286"/>
              <a:gd name="connsiteX1" fmla="*/ 0 w 9249466"/>
              <a:gd name="connsiteY1" fmla="*/ 0 h 722286"/>
              <a:gd name="connsiteX2" fmla="*/ 9249466 w 9249466"/>
              <a:gd name="connsiteY2" fmla="*/ 455308 h 722286"/>
              <a:gd name="connsiteX3" fmla="*/ 9245051 w 9249466"/>
              <a:gd name="connsiteY3" fmla="*/ 711402 h 722286"/>
              <a:gd name="connsiteX4" fmla="*/ 2210 w 9249466"/>
              <a:gd name="connsiteY4" fmla="*/ 722286 h 722286"/>
              <a:gd name="connsiteX0" fmla="*/ 2210 w 9245051"/>
              <a:gd name="connsiteY0" fmla="*/ 722286 h 722286"/>
              <a:gd name="connsiteX1" fmla="*/ 0 w 9245051"/>
              <a:gd name="connsiteY1" fmla="*/ 0 h 722286"/>
              <a:gd name="connsiteX2" fmla="*/ 9244673 w 9245051"/>
              <a:gd name="connsiteY2" fmla="*/ 455308 h 722286"/>
              <a:gd name="connsiteX3" fmla="*/ 9245051 w 9245051"/>
              <a:gd name="connsiteY3" fmla="*/ 711402 h 722286"/>
              <a:gd name="connsiteX4" fmla="*/ 2210 w 9245051"/>
              <a:gd name="connsiteY4" fmla="*/ 722286 h 722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45051" h="722286">
                <a:moveTo>
                  <a:pt x="2210" y="722286"/>
                </a:moveTo>
                <a:cubicBezTo>
                  <a:pt x="675" y="485756"/>
                  <a:pt x="1535" y="236530"/>
                  <a:pt x="0" y="0"/>
                </a:cubicBezTo>
                <a:cubicBezTo>
                  <a:pt x="2591753" y="411252"/>
                  <a:pt x="6136515" y="450300"/>
                  <a:pt x="9244673" y="455308"/>
                </a:cubicBezTo>
                <a:cubicBezTo>
                  <a:pt x="9244095" y="514222"/>
                  <a:pt x="9244088" y="569476"/>
                  <a:pt x="9245051" y="711402"/>
                </a:cubicBezTo>
                <a:lnTo>
                  <a:pt x="2210" y="722286"/>
                </a:lnTo>
                <a:close/>
              </a:path>
            </a:pathLst>
          </a:custGeom>
          <a:solidFill>
            <a:schemeClr val="tx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 1"/>
          <p:cNvSpPr>
            <a:spLocks noGrp="1"/>
          </p:cNvSpPr>
          <p:nvPr>
            <p:ph type="title"/>
          </p:nvPr>
        </p:nvSpPr>
        <p:spPr>
          <a:xfrm>
            <a:off x="1115616" y="260648"/>
            <a:ext cx="7571184" cy="864096"/>
          </a:xfrm>
          <a:prstGeom prst="rect">
            <a:avLst/>
          </a:prstGeom>
        </p:spPr>
        <p:txBody>
          <a:bodyPr vert="horz" lIns="91440" tIns="45720" rIns="91440" bIns="45720" rtlCol="0" anchor="b">
            <a:normAutofit/>
          </a:body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457200" y="1340768"/>
            <a:ext cx="8229600" cy="4785395"/>
          </a:xfrm>
          <a:prstGeom prst="rect">
            <a:avLst/>
          </a:prstGeom>
        </p:spPr>
        <p:txBody>
          <a:bodyPr vert="horz" lIns="91440" tIns="45720" rIns="91440" bIns="45720" rtlCol="0">
            <a:normAutofit/>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13" name="Text Box 66"/>
          <p:cNvSpPr txBox="1">
            <a:spLocks noChangeArrowheads="1"/>
          </p:cNvSpPr>
          <p:nvPr/>
        </p:nvSpPr>
        <p:spPr bwMode="auto">
          <a:xfrm>
            <a:off x="616748" y="6604490"/>
            <a:ext cx="8527252" cy="261602"/>
          </a:xfrm>
          <a:prstGeom prst="rect">
            <a:avLst/>
          </a:prstGeom>
          <a:noFill/>
          <a:ln w="9525">
            <a:noFill/>
            <a:miter lim="800000"/>
            <a:headEnd/>
            <a:tailEnd/>
          </a:ln>
          <a:effectLst/>
        </p:spPr>
        <p:txBody>
          <a:bodyPr wrap="square" lIns="91434" tIns="45716" rIns="91434" bIns="45716" anchor="b">
            <a:spAutoFit/>
          </a:bodyPr>
          <a:lstStyle/>
          <a:p>
            <a:pPr algn="l">
              <a:lnSpc>
                <a:spcPct val="100000"/>
              </a:lnSpc>
              <a:spcBef>
                <a:spcPct val="0"/>
              </a:spcBef>
              <a:buSzTx/>
              <a:buFontTx/>
              <a:buNone/>
            </a:pPr>
            <a:r>
              <a:rPr kumimoji="0" lang="en-US" altLang="ja-JP" sz="1100" b="1" smtClean="0">
                <a:solidFill>
                  <a:schemeClr val="bg1"/>
                </a:solidFill>
                <a:effectLst>
                  <a:outerShdw blurRad="50800" dist="38100" dir="2700000" algn="tl" rotWithShape="0">
                    <a:prstClr val="black">
                      <a:alpha val="40000"/>
                    </a:prstClr>
                  </a:outerShdw>
                </a:effectLst>
                <a:latin typeface="+mn-lt"/>
                <a:cs typeface="Times New Roman" pitchFamily="18" charset="0"/>
              </a:rPr>
              <a:t>Department of </a:t>
            </a:r>
            <a:r>
              <a:rPr kumimoji="0" lang="en-US" altLang="ja-JP" sz="1100" b="1">
                <a:solidFill>
                  <a:schemeClr val="bg1"/>
                </a:solidFill>
                <a:effectLst>
                  <a:outerShdw blurRad="50800" dist="38100" dir="2700000" algn="tl" rotWithShape="0">
                    <a:prstClr val="black">
                      <a:alpha val="40000"/>
                    </a:prstClr>
                  </a:outerShdw>
                </a:effectLst>
                <a:latin typeface="+mn-lt"/>
                <a:cs typeface="Times New Roman" pitchFamily="18" charset="0"/>
              </a:rPr>
              <a:t>Computer Science, Graduate School of Information</a:t>
            </a:r>
            <a:r>
              <a:rPr kumimoji="0" lang="en-US" altLang="ja-JP" sz="1100">
                <a:solidFill>
                  <a:schemeClr val="bg1"/>
                </a:solidFill>
                <a:effectLst>
                  <a:outerShdw blurRad="50800" dist="38100" dir="2700000" algn="tl" rotWithShape="0">
                    <a:prstClr val="black">
                      <a:alpha val="40000"/>
                    </a:prstClr>
                  </a:outerShdw>
                </a:effectLst>
                <a:latin typeface="+mn-lt"/>
                <a:cs typeface="Times New Roman" pitchFamily="18" charset="0"/>
              </a:rPr>
              <a:t> </a:t>
            </a:r>
            <a:r>
              <a:rPr kumimoji="0" lang="en-US" altLang="ja-JP" sz="1100" b="1">
                <a:solidFill>
                  <a:schemeClr val="bg1"/>
                </a:solidFill>
                <a:effectLst>
                  <a:outerShdw blurRad="50800" dist="38100" dir="2700000" algn="tl" rotWithShape="0">
                    <a:prstClr val="black">
                      <a:alpha val="40000"/>
                    </a:prstClr>
                  </a:outerShdw>
                </a:effectLst>
                <a:latin typeface="+mn-lt"/>
                <a:cs typeface="Times New Roman" pitchFamily="18" charset="0"/>
              </a:rPr>
              <a:t>Science and</a:t>
            </a:r>
            <a:r>
              <a:rPr kumimoji="0" lang="en-US" altLang="ja-JP" sz="1100">
                <a:solidFill>
                  <a:schemeClr val="bg1"/>
                </a:solidFill>
                <a:effectLst>
                  <a:outerShdw blurRad="50800" dist="38100" dir="2700000" algn="tl" rotWithShape="0">
                    <a:prstClr val="black">
                      <a:alpha val="40000"/>
                    </a:prstClr>
                  </a:outerShdw>
                </a:effectLst>
                <a:latin typeface="+mn-lt"/>
                <a:cs typeface="Times New Roman" pitchFamily="18" charset="0"/>
              </a:rPr>
              <a:t> </a:t>
            </a:r>
            <a:r>
              <a:rPr kumimoji="0" lang="en-US" altLang="ja-JP" sz="1100" b="1">
                <a:solidFill>
                  <a:schemeClr val="bg1"/>
                </a:solidFill>
                <a:effectLst>
                  <a:outerShdw blurRad="50800" dist="38100" dir="2700000" algn="tl" rotWithShape="0">
                    <a:prstClr val="black">
                      <a:alpha val="40000"/>
                    </a:prstClr>
                  </a:outerShdw>
                </a:effectLst>
                <a:latin typeface="+mn-lt"/>
                <a:cs typeface="Times New Roman" pitchFamily="18" charset="0"/>
              </a:rPr>
              <a:t>Technology, Osaka </a:t>
            </a:r>
            <a:r>
              <a:rPr kumimoji="0" lang="en-US" altLang="ja-JP" sz="1100" b="1" smtClean="0">
                <a:solidFill>
                  <a:schemeClr val="bg1"/>
                </a:solidFill>
                <a:effectLst>
                  <a:outerShdw blurRad="50800" dist="38100" dir="2700000" algn="tl" rotWithShape="0">
                    <a:prstClr val="black">
                      <a:alpha val="40000"/>
                    </a:prstClr>
                  </a:outerShdw>
                </a:effectLst>
                <a:latin typeface="+mn-lt"/>
                <a:cs typeface="Times New Roman" pitchFamily="18" charset="0"/>
              </a:rPr>
              <a:t>University.</a:t>
            </a:r>
            <a:r>
              <a:rPr kumimoji="0" lang="en-US" altLang="ja-JP" sz="1100" b="1" baseline="0" smtClean="0">
                <a:solidFill>
                  <a:schemeClr val="bg1"/>
                </a:solidFill>
                <a:effectLst>
                  <a:outerShdw blurRad="50800" dist="38100" dir="2700000" algn="tl" rotWithShape="0">
                    <a:prstClr val="black">
                      <a:alpha val="40000"/>
                    </a:prstClr>
                  </a:outerShdw>
                </a:effectLst>
                <a:latin typeface="+mn-lt"/>
                <a:cs typeface="Times New Roman" pitchFamily="18" charset="0"/>
              </a:rPr>
              <a:t> </a:t>
            </a:r>
            <a:r>
              <a:rPr kumimoji="0" lang="en-US" altLang="ja-JP" sz="1100" b="1" smtClean="0">
                <a:solidFill>
                  <a:schemeClr val="bg1"/>
                </a:solidFill>
                <a:effectLst>
                  <a:outerShdw blurRad="50800" dist="38100" dir="2700000" algn="tl" rotWithShape="0">
                    <a:prstClr val="black">
                      <a:alpha val="40000"/>
                    </a:prstClr>
                  </a:outerShdw>
                </a:effectLst>
                <a:latin typeface="+mn-lt"/>
                <a:cs typeface="Times New Roman" pitchFamily="18" charset="0"/>
              </a:rPr>
              <a:t> </a:t>
            </a:r>
            <a:r>
              <a:rPr kumimoji="0" lang="en-US" altLang="ja-JP" sz="1100" b="1" baseline="0" smtClean="0">
                <a:solidFill>
                  <a:schemeClr val="bg1"/>
                </a:solidFill>
                <a:effectLst>
                  <a:outerShdw blurRad="50800" dist="38100" dir="2700000" algn="tl" rotWithShape="0">
                    <a:prstClr val="black">
                      <a:alpha val="40000"/>
                    </a:prstClr>
                  </a:outerShdw>
                </a:effectLst>
                <a:latin typeface="+mn-lt"/>
                <a:cs typeface="Times New Roman" pitchFamily="18" charset="0"/>
              </a:rPr>
              <a:t>http://sdl.ist.osaka-u.ac.jp/</a:t>
            </a:r>
            <a:endParaRPr kumimoji="0" lang="en-US" altLang="ja-JP" sz="1100" b="1" smtClean="0">
              <a:solidFill>
                <a:schemeClr val="bg1"/>
              </a:solidFill>
              <a:effectLst>
                <a:outerShdw blurRad="50800" dist="38100" dir="2700000" algn="tl" rotWithShape="0">
                  <a:prstClr val="black">
                    <a:alpha val="40000"/>
                  </a:prstClr>
                </a:outerShdw>
              </a:effectLst>
              <a:latin typeface="+mn-lt"/>
              <a:cs typeface="Times New Roman" pitchFamily="18" charset="0"/>
            </a:endParaRPr>
          </a:p>
        </p:txBody>
      </p:sp>
      <p:sp>
        <p:nvSpPr>
          <p:cNvPr id="8" name="テキスト ボックス 7"/>
          <p:cNvSpPr txBox="1"/>
          <p:nvPr/>
        </p:nvSpPr>
        <p:spPr>
          <a:xfrm>
            <a:off x="612573" y="6510897"/>
            <a:ext cx="3469219" cy="225767"/>
          </a:xfrm>
          <a:prstGeom prst="rect">
            <a:avLst/>
          </a:prstGeom>
          <a:noFill/>
        </p:spPr>
        <p:txBody>
          <a:bodyPr wrap="none" rtlCol="0">
            <a:spAutoFit/>
          </a:bodyPr>
          <a:lstStyle/>
          <a:p>
            <a:pPr>
              <a:lnSpc>
                <a:spcPts val="1000"/>
              </a:lnSpc>
            </a:pPr>
            <a:r>
              <a:rPr kumimoji="1" lang="en-US" altLang="ja-JP" sz="1100" b="1" i="1" smtClean="0">
                <a:solidFill>
                  <a:schemeClr val="bg1"/>
                </a:solidFill>
                <a:effectLst>
                  <a:outerShdw blurRad="50800" dist="38100" dir="2700000" algn="tl" rotWithShape="0">
                    <a:prstClr val="black">
                      <a:alpha val="40000"/>
                    </a:prstClr>
                  </a:outerShdw>
                </a:effectLst>
              </a:rPr>
              <a:t>KUSUMOTO</a:t>
            </a:r>
            <a:r>
              <a:rPr kumimoji="1" lang="ja-JP" altLang="en-US" sz="1100" b="1" i="1" baseline="0" smtClean="0">
                <a:solidFill>
                  <a:schemeClr val="bg1"/>
                </a:solidFill>
                <a:effectLst>
                  <a:outerShdw blurRad="50800" dist="38100" dir="2700000" algn="tl" rotWithShape="0">
                    <a:prstClr val="black">
                      <a:alpha val="40000"/>
                    </a:prstClr>
                  </a:outerShdw>
                </a:effectLst>
              </a:rPr>
              <a:t> </a:t>
            </a:r>
            <a:r>
              <a:rPr kumimoji="1" lang="en-US" altLang="ja-JP" sz="1100" b="1" i="1" smtClean="0">
                <a:solidFill>
                  <a:schemeClr val="bg1"/>
                </a:solidFill>
                <a:effectLst>
                  <a:outerShdw blurRad="50800" dist="38100" dir="2700000" algn="tl" rotWithShape="0">
                    <a:prstClr val="black">
                      <a:alpha val="40000"/>
                    </a:prstClr>
                  </a:outerShdw>
                </a:effectLst>
              </a:rPr>
              <a:t>LABORATORY</a:t>
            </a:r>
            <a:r>
              <a:rPr kumimoji="1" lang="ja-JP" altLang="en-US" sz="1100" b="1" i="1" baseline="0" smtClean="0">
                <a:solidFill>
                  <a:schemeClr val="bg1"/>
                </a:solidFill>
                <a:effectLst>
                  <a:outerShdw blurRad="50800" dist="38100" dir="2700000" algn="tl" rotWithShape="0">
                    <a:prstClr val="black">
                      <a:alpha val="40000"/>
                    </a:prstClr>
                  </a:outerShdw>
                </a:effectLst>
              </a:rPr>
              <a:t> </a:t>
            </a:r>
            <a:r>
              <a:rPr kumimoji="1" lang="en-US" altLang="ja-JP" sz="1100" b="1" i="1" baseline="0" smtClean="0">
                <a:solidFill>
                  <a:schemeClr val="bg1"/>
                </a:solidFill>
                <a:effectLst>
                  <a:outerShdw blurRad="50800" dist="38100" dir="2700000" algn="tl" rotWithShape="0">
                    <a:prstClr val="black">
                      <a:alpha val="40000"/>
                    </a:prstClr>
                  </a:outerShdw>
                </a:effectLst>
              </a:rPr>
              <a:t>- Software Design Laboratory</a:t>
            </a:r>
            <a:endParaRPr kumimoji="1" lang="ja-JP" altLang="en-US" sz="1100" b="1" i="1">
              <a:solidFill>
                <a:schemeClr val="bg1"/>
              </a:solidFill>
              <a:effectLst>
                <a:outerShdw blurRad="50800" dist="38100" dir="2700000" algn="tl" rotWithShape="0">
                  <a:prstClr val="black">
                    <a:alpha val="40000"/>
                  </a:prstClr>
                </a:outerShdw>
              </a:effectLst>
            </a:endParaRPr>
          </a:p>
        </p:txBody>
      </p:sp>
      <p:sp>
        <p:nvSpPr>
          <p:cNvPr id="31" name="日付プレースホルダ 3"/>
          <p:cNvSpPr>
            <a:spLocks noGrp="1"/>
          </p:cNvSpPr>
          <p:nvPr>
            <p:ph type="dt" sz="half" idx="2"/>
          </p:nvPr>
        </p:nvSpPr>
        <p:spPr>
          <a:xfrm>
            <a:off x="622704" y="6296105"/>
            <a:ext cx="1691069" cy="216024"/>
          </a:xfrm>
          <a:prstGeom prst="rect">
            <a:avLst/>
          </a:prstGeom>
        </p:spPr>
        <p:txBody>
          <a:bodyPr/>
          <a:lstStyle>
            <a:lvl1pPr algn="l">
              <a:defRPr sz="1200">
                <a:solidFill>
                  <a:schemeClr val="bg1"/>
                </a:solidFill>
                <a:effectLst>
                  <a:outerShdw blurRad="50800" dist="38100" dir="2700000" algn="tl" rotWithShape="0">
                    <a:prstClr val="black">
                      <a:alpha val="40000"/>
                    </a:prstClr>
                  </a:outerShdw>
                </a:effectLst>
                <a:latin typeface="メイリオ" pitchFamily="50" charset="-128"/>
                <a:ea typeface="メイリオ" pitchFamily="50" charset="-128"/>
                <a:cs typeface="メイリオ" pitchFamily="50" charset="-128"/>
              </a:defRPr>
            </a:lvl1pPr>
          </a:lstStyle>
          <a:p>
            <a:fld id="{0E87584C-D4CF-4E47-BB9F-4EFC48DE453F}" type="datetime1">
              <a:rPr kumimoji="1" lang="ja-JP" altLang="en-US" smtClean="0"/>
              <a:t>2018/8/22</a:t>
            </a:fld>
            <a:endParaRPr kumimoji="1" lang="ja-JP" altLang="en-US"/>
          </a:p>
        </p:txBody>
      </p:sp>
      <p:sp>
        <p:nvSpPr>
          <p:cNvPr id="32" name="フッター プレースホルダ 4"/>
          <p:cNvSpPr>
            <a:spLocks noGrp="1"/>
          </p:cNvSpPr>
          <p:nvPr>
            <p:ph type="ftr" sz="quarter" idx="3"/>
          </p:nvPr>
        </p:nvSpPr>
        <p:spPr>
          <a:xfrm>
            <a:off x="2301838" y="6148188"/>
            <a:ext cx="4540324" cy="374622"/>
          </a:xfrm>
          <a:prstGeom prst="rect">
            <a:avLst/>
          </a:prstGeom>
        </p:spPr>
        <p:txBody>
          <a:bodyPr anchor="ctr"/>
          <a:lstStyle>
            <a:lvl1pPr algn="ctr">
              <a:defRPr sz="1200">
                <a:latin typeface="ＭＳ Ｐゴシック" pitchFamily="50" charset="-128"/>
                <a:ea typeface="ＭＳ Ｐゴシック" pitchFamily="50" charset="-128"/>
              </a:defRPr>
            </a:lvl1pPr>
          </a:lstStyle>
          <a:p>
            <a:r>
              <a:rPr kumimoji="1" lang="en-US" altLang="ja-JP" smtClean="0"/>
              <a:t>Confidential</a:t>
            </a:r>
            <a:endParaRPr kumimoji="1" lang="ja-JP" altLang="en-US"/>
          </a:p>
        </p:txBody>
      </p:sp>
      <p:sp>
        <p:nvSpPr>
          <p:cNvPr id="33" name="スライド番号プレースホルダ 5"/>
          <p:cNvSpPr>
            <a:spLocks noGrp="1"/>
          </p:cNvSpPr>
          <p:nvPr>
            <p:ph type="sldNum" sz="quarter" idx="4"/>
          </p:nvPr>
        </p:nvSpPr>
        <p:spPr>
          <a:xfrm>
            <a:off x="6948264" y="6150583"/>
            <a:ext cx="1738536" cy="390458"/>
          </a:xfrm>
          <a:prstGeom prst="rect">
            <a:avLst/>
          </a:prstGeom>
        </p:spPr>
        <p:txBody>
          <a:bodyPr anchor="b"/>
          <a:lstStyle>
            <a:lvl1pPr algn="r">
              <a:defRPr sz="1200">
                <a:latin typeface="メイリオ" pitchFamily="50" charset="-128"/>
                <a:ea typeface="メイリオ" pitchFamily="50" charset="-128"/>
                <a:cs typeface="メイリオ" pitchFamily="50" charset="-128"/>
              </a:defRPr>
            </a:lvl1pPr>
          </a:lstStyle>
          <a:p>
            <a:fld id="{5D19D7D8-2206-4820-9CDA-87D627F731C3}" type="slidenum">
              <a:rPr kumimoji="1" lang="ja-JP" altLang="en-US" smtClean="0"/>
              <a:pPr/>
              <a:t>‹#›</a:t>
            </a:fld>
            <a:endParaRPr kumimoji="1" lang="ja-JP" altLang="en-US"/>
          </a:p>
        </p:txBody>
      </p:sp>
      <p:pic>
        <p:nvPicPr>
          <p:cNvPr id="1026"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3136" y="6254498"/>
            <a:ext cx="579437" cy="573087"/>
          </a:xfrm>
          <a:prstGeom prst="rect">
            <a:avLst/>
          </a:prstGeom>
          <a:noFill/>
          <a:ln>
            <a:noFill/>
          </a:ln>
          <a:effectLst>
            <a:innerShdw blurRad="63500" dist="50800" dir="8100000">
              <a:prstClr val="black">
                <a:alpha val="50000"/>
              </a:prstClr>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ftr="0"/>
  <p:txStyles>
    <p:titleStyle>
      <a:lvl1pPr algn="l" defTabSz="914400" rtl="0" eaLnBrk="1" latinLnBrk="0" hangingPunct="1">
        <a:spcBef>
          <a:spcPct val="0"/>
        </a:spcBef>
        <a:buNone/>
        <a:defRPr kumimoji="1" sz="4400" b="0" kern="1200">
          <a:solidFill>
            <a:schemeClr val="tx1"/>
          </a:solidFill>
          <a:effectLst/>
          <a:latin typeface="ＭＳ Ｐゴシック" pitchFamily="50" charset="-128"/>
          <a:ea typeface="ＭＳ Ｐゴシック"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itchFamily="50" charset="-128"/>
          <a:ea typeface="ＭＳ Ｐゴシック" pitchFamily="50" charset="-128"/>
          <a:cs typeface="メイリオ" pitchFamily="50" charset="-128"/>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itchFamily="50" charset="-128"/>
          <a:ea typeface="ＭＳ Ｐゴシック" pitchFamily="50" charset="-128"/>
          <a:cs typeface="メイリオ" pitchFamily="50" charset="-128"/>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itchFamily="50" charset="-128"/>
          <a:ea typeface="ＭＳ Ｐゴシック" pitchFamily="50" charset="-128"/>
          <a:cs typeface="メイリオ" pitchFamily="50" charset="-128"/>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itchFamily="50" charset="-128"/>
          <a:ea typeface="ＭＳ Ｐゴシック" pitchFamily="50" charset="-128"/>
          <a:cs typeface="メイリオ" pitchFamily="50" charset="-128"/>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itchFamily="50" charset="-128"/>
          <a:ea typeface="ＭＳ Ｐゴシック"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p:txBody>
          <a:bodyPr>
            <a:normAutofit/>
          </a:bodyPr>
          <a:lstStyle/>
          <a:p>
            <a:r>
              <a:rPr lang="ja-JP" altLang="en-US" dirty="0" smtClean="0"/>
              <a:t>山田</a:t>
            </a:r>
            <a:r>
              <a:rPr lang="ja-JP" altLang="en-US" dirty="0"/>
              <a:t>涼太 </a:t>
            </a:r>
            <a:r>
              <a:rPr lang="en-US" altLang="ja-JP" dirty="0" smtClean="0"/>
              <a:t/>
            </a:r>
            <a:br>
              <a:rPr lang="en-US" altLang="ja-JP" dirty="0" smtClean="0"/>
            </a:br>
            <a:r>
              <a:rPr lang="ja-JP" altLang="en-US" dirty="0" smtClean="0"/>
              <a:t>大阪</a:t>
            </a:r>
            <a:r>
              <a:rPr lang="ja-JP" altLang="en-US" dirty="0"/>
              <a:t>大学　大学院情報科学</a:t>
            </a:r>
            <a:r>
              <a:rPr lang="ja-JP" altLang="en-US" dirty="0" smtClean="0"/>
              <a:t>研究科</a:t>
            </a:r>
            <a:endParaRPr lang="en-US" altLang="ja-JP" dirty="0"/>
          </a:p>
        </p:txBody>
      </p:sp>
      <p:sp>
        <p:nvSpPr>
          <p:cNvPr id="5" name="タイトル 1"/>
          <p:cNvSpPr>
            <a:spLocks noGrp="1"/>
          </p:cNvSpPr>
          <p:nvPr>
            <p:ph type="ctrTitle"/>
          </p:nvPr>
        </p:nvSpPr>
        <p:spPr>
          <a:xfrm>
            <a:off x="685800" y="2276872"/>
            <a:ext cx="7772400" cy="1728192"/>
          </a:xfrm>
        </p:spPr>
        <p:txBody>
          <a:bodyPr>
            <a:normAutofit/>
          </a:bodyPr>
          <a:lstStyle/>
          <a:p>
            <a:r>
              <a:rPr lang="ja-JP" altLang="en-US" sz="3200" dirty="0"/>
              <a:t>教育</a:t>
            </a:r>
            <a:r>
              <a:rPr lang="ja-JP" altLang="en-US" sz="3200" dirty="0" smtClean="0"/>
              <a:t>ツール現状報告</a:t>
            </a:r>
            <a:endParaRPr lang="en-US" altLang="ja-JP" sz="3200" dirty="0"/>
          </a:p>
        </p:txBody>
      </p:sp>
    </p:spTree>
    <p:extLst>
      <p:ext uri="{BB962C8B-B14F-4D97-AF65-F5344CB8AC3E}">
        <p14:creationId xmlns:p14="http://schemas.microsoft.com/office/powerpoint/2010/main" val="9036819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起動方法</a:t>
            </a:r>
            <a:endParaRPr kumimoji="1" lang="ja-JP" altLang="en-US" dirty="0"/>
          </a:p>
        </p:txBody>
      </p:sp>
      <p:sp>
        <p:nvSpPr>
          <p:cNvPr id="3" name="コンテンツ プレースホルダー 2"/>
          <p:cNvSpPr>
            <a:spLocks noGrp="1"/>
          </p:cNvSpPr>
          <p:nvPr>
            <p:ph idx="1"/>
          </p:nvPr>
        </p:nvSpPr>
        <p:spPr>
          <a:xfrm>
            <a:off x="457200" y="992632"/>
            <a:ext cx="8229600" cy="5244680"/>
          </a:xfrm>
        </p:spPr>
        <p:txBody>
          <a:bodyPr>
            <a:normAutofit/>
          </a:bodyPr>
          <a:lstStyle/>
          <a:p>
            <a:r>
              <a:rPr lang="ja-JP" altLang="en-US" dirty="0" smtClean="0"/>
              <a:t>「</a:t>
            </a:r>
            <a:r>
              <a:rPr lang="en-US" altLang="ja-JP" dirty="0" err="1" smtClean="0"/>
              <a:t>Ftool</a:t>
            </a:r>
            <a:r>
              <a:rPr lang="ja-JP" altLang="en-US" dirty="0" smtClean="0"/>
              <a:t>」</a:t>
            </a:r>
            <a:r>
              <a:rPr lang="ja-JP" altLang="en-US" dirty="0" smtClean="0"/>
              <a:t>フォルダ内の「</a:t>
            </a:r>
            <a:r>
              <a:rPr lang="en-US" altLang="ja-JP" dirty="0" smtClean="0"/>
              <a:t>education.html</a:t>
            </a:r>
            <a:r>
              <a:rPr lang="ja-JP" altLang="en-US" dirty="0" smtClean="0"/>
              <a:t>」を開く</a:t>
            </a:r>
            <a:endParaRPr lang="en-US" altLang="ja-JP" sz="2400" dirty="0"/>
          </a:p>
        </p:txBody>
      </p:sp>
      <p:sp>
        <p:nvSpPr>
          <p:cNvPr id="4" name="日付プレースホルダー 3"/>
          <p:cNvSpPr>
            <a:spLocks noGrp="1"/>
          </p:cNvSpPr>
          <p:nvPr>
            <p:ph type="dt" sz="half" idx="2"/>
          </p:nvPr>
        </p:nvSpPr>
        <p:spPr/>
        <p:txBody>
          <a:bodyPr/>
          <a:lstStyle/>
          <a:p>
            <a:fld id="{416C002C-5E1B-4A05-B11A-C12D304ACB08}" type="datetime1">
              <a:rPr kumimoji="1" lang="ja-JP" altLang="en-US" smtClean="0"/>
              <a:t>2018/8/22</a:t>
            </a:fld>
            <a:endParaRPr kumimoji="1" lang="ja-JP" altLang="en-US" dirty="0"/>
          </a:p>
        </p:txBody>
      </p:sp>
      <p:sp>
        <p:nvSpPr>
          <p:cNvPr id="5" name="スライド番号プレースホルダー 4"/>
          <p:cNvSpPr>
            <a:spLocks noGrp="1"/>
          </p:cNvSpPr>
          <p:nvPr>
            <p:ph type="sldNum" sz="quarter" idx="4"/>
          </p:nvPr>
        </p:nvSpPr>
        <p:spPr/>
        <p:txBody>
          <a:bodyPr/>
          <a:lstStyle/>
          <a:p>
            <a:fld id="{5D19D7D8-2206-4820-9CDA-87D627F731C3}" type="slidenum">
              <a:rPr kumimoji="1" lang="ja-JP" altLang="en-US" smtClean="0"/>
              <a:pPr/>
              <a:t>1</a:t>
            </a:fld>
            <a:endParaRPr kumimoji="1" lang="ja-JP"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781026"/>
            <a:ext cx="6172200" cy="423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円/楕円 5"/>
          <p:cNvSpPr/>
          <p:nvPr/>
        </p:nvSpPr>
        <p:spPr>
          <a:xfrm>
            <a:off x="2699792" y="3368996"/>
            <a:ext cx="1512168" cy="1512168"/>
          </a:xfrm>
          <a:prstGeom prst="ellipse">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smtClean="0"/>
          </a:p>
        </p:txBody>
      </p:sp>
    </p:spTree>
    <p:extLst>
      <p:ext uri="{BB962C8B-B14F-4D97-AF65-F5344CB8AC3E}">
        <p14:creationId xmlns:p14="http://schemas.microsoft.com/office/powerpoint/2010/main" val="3333135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画面</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「主画面」「テキストボックス」「メモ」の</a:t>
            </a:r>
            <a:r>
              <a:rPr lang="en-US" altLang="ja-JP" dirty="0" smtClean="0"/>
              <a:t/>
            </a:r>
            <a:br>
              <a:rPr lang="en-US" altLang="ja-JP" dirty="0" smtClean="0"/>
            </a:br>
            <a:r>
              <a:rPr lang="en-US" altLang="ja-JP" dirty="0" smtClean="0"/>
              <a:t>3</a:t>
            </a:r>
            <a:r>
              <a:rPr lang="ja-JP" altLang="en-US" dirty="0" smtClean="0"/>
              <a:t>画面で構成</a:t>
            </a:r>
            <a:endParaRPr kumimoji="1" lang="ja-JP" altLang="en-US" dirty="0"/>
          </a:p>
        </p:txBody>
      </p:sp>
      <p:sp>
        <p:nvSpPr>
          <p:cNvPr id="4" name="日付プレースホルダー 3"/>
          <p:cNvSpPr>
            <a:spLocks noGrp="1"/>
          </p:cNvSpPr>
          <p:nvPr>
            <p:ph type="dt" sz="half" idx="2"/>
          </p:nvPr>
        </p:nvSpPr>
        <p:spPr/>
        <p:txBody>
          <a:bodyPr/>
          <a:lstStyle/>
          <a:p>
            <a:fld id="{416C002C-5E1B-4A05-B11A-C12D304ACB08}" type="datetime1">
              <a:rPr kumimoji="1" lang="ja-JP" altLang="en-US" smtClean="0"/>
              <a:t>2018/8/22</a:t>
            </a:fld>
            <a:endParaRPr kumimoji="1" lang="ja-JP" altLang="en-US"/>
          </a:p>
        </p:txBody>
      </p:sp>
      <p:sp>
        <p:nvSpPr>
          <p:cNvPr id="5" name="スライド番号プレースホルダー 4"/>
          <p:cNvSpPr>
            <a:spLocks noGrp="1"/>
          </p:cNvSpPr>
          <p:nvPr>
            <p:ph type="sldNum" sz="quarter" idx="4"/>
          </p:nvPr>
        </p:nvSpPr>
        <p:spPr/>
        <p:txBody>
          <a:bodyPr/>
          <a:lstStyle/>
          <a:p>
            <a:fld id="{5D19D7D8-2206-4820-9CDA-87D627F731C3}" type="slidenum">
              <a:rPr kumimoji="1" lang="ja-JP" altLang="en-US" smtClean="0"/>
              <a:pPr/>
              <a:t>2</a:t>
            </a:fld>
            <a:endParaRPr kumimoji="1" lang="ja-JP"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132856"/>
            <a:ext cx="6111362" cy="4128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5826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コンテンツの表示方法</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文章や画像の表示命令を記載したテキストファイルを読み込む形式</a:t>
            </a:r>
            <a:endParaRPr kumimoji="1" lang="en-US" altLang="ja-JP" dirty="0" smtClean="0"/>
          </a:p>
          <a:p>
            <a:pPr lvl="1"/>
            <a:r>
              <a:rPr kumimoji="1" lang="en-US" altLang="ja-JP" dirty="0" smtClean="0"/>
              <a:t>html</a:t>
            </a:r>
            <a:r>
              <a:rPr kumimoji="1" lang="ja-JP" altLang="en-US" dirty="0" smtClean="0"/>
              <a:t>や</a:t>
            </a:r>
            <a:r>
              <a:rPr kumimoji="1" lang="en-US" altLang="ja-JP" dirty="0" err="1" smtClean="0"/>
              <a:t>js</a:t>
            </a:r>
            <a:r>
              <a:rPr kumimoji="1" lang="ja-JP" altLang="en-US" dirty="0" smtClean="0"/>
              <a:t>に直接書くより管理が容易</a:t>
            </a:r>
            <a:endParaRPr kumimoji="1" lang="en-US" altLang="ja-JP" dirty="0" smtClean="0"/>
          </a:p>
          <a:p>
            <a:pPr lvl="1"/>
            <a:r>
              <a:rPr kumimoji="1" lang="ja-JP" altLang="en-US" dirty="0" smtClean="0"/>
              <a:t>様々な学習内容に対応しやすい</a:t>
            </a:r>
            <a:endParaRPr kumimoji="1" lang="en-US" altLang="ja-JP" dirty="0" smtClean="0"/>
          </a:p>
          <a:p>
            <a:r>
              <a:rPr lang="ja-JP" altLang="en-US" dirty="0"/>
              <a:t>表示ルールは下記の</a:t>
            </a:r>
            <a:r>
              <a:rPr lang="ja-JP" altLang="en-US" dirty="0" smtClean="0"/>
              <a:t>通り</a:t>
            </a:r>
            <a:endParaRPr lang="en-US" altLang="ja-JP" dirty="0" smtClean="0"/>
          </a:p>
          <a:p>
            <a:pPr lvl="1"/>
            <a:r>
              <a:rPr kumimoji="1" lang="ja-JP" altLang="en-US" dirty="0" smtClean="0"/>
              <a:t>文頭に「★」</a:t>
            </a:r>
            <a:r>
              <a:rPr kumimoji="1" lang="en-US" altLang="ja-JP" dirty="0" smtClean="0"/>
              <a:t>…</a:t>
            </a:r>
            <a:r>
              <a:rPr kumimoji="1" lang="ja-JP" altLang="en-US" dirty="0" smtClean="0"/>
              <a:t>指定された画像を主画面に表示</a:t>
            </a:r>
            <a:endParaRPr kumimoji="1" lang="en-US" altLang="ja-JP" dirty="0" smtClean="0"/>
          </a:p>
          <a:p>
            <a:pPr lvl="1"/>
            <a:r>
              <a:rPr kumimoji="1" lang="ja-JP" altLang="en-US" dirty="0" smtClean="0"/>
              <a:t>文頭に「☆」</a:t>
            </a:r>
            <a:r>
              <a:rPr kumimoji="1" lang="en-US" altLang="ja-JP" dirty="0" smtClean="0"/>
              <a:t>…</a:t>
            </a:r>
            <a:r>
              <a:rPr kumimoji="1" lang="ja-JP" altLang="en-US" dirty="0" smtClean="0"/>
              <a:t>メモ画面を初期化</a:t>
            </a:r>
            <a:endParaRPr kumimoji="1" lang="en-US" altLang="ja-JP" dirty="0" smtClean="0"/>
          </a:p>
          <a:p>
            <a:pPr lvl="1"/>
            <a:r>
              <a:rPr kumimoji="1" lang="ja-JP" altLang="en-US" dirty="0" smtClean="0"/>
              <a:t>文頭に</a:t>
            </a:r>
            <a:r>
              <a:rPr lang="ja-JP" altLang="en-US" dirty="0" smtClean="0"/>
              <a:t>「〇」</a:t>
            </a:r>
            <a:r>
              <a:rPr lang="en-US" altLang="ja-JP" dirty="0" smtClean="0"/>
              <a:t>…</a:t>
            </a:r>
            <a:r>
              <a:rPr lang="ja-JP" altLang="en-US" dirty="0" smtClean="0"/>
              <a:t>文章をメモ画面に追記</a:t>
            </a:r>
            <a:endParaRPr lang="en-US" altLang="ja-JP" dirty="0" smtClean="0"/>
          </a:p>
          <a:p>
            <a:pPr lvl="1"/>
            <a:r>
              <a:rPr kumimoji="1" lang="ja-JP" altLang="en-US" dirty="0"/>
              <a:t>それ</a:t>
            </a:r>
            <a:r>
              <a:rPr kumimoji="1" lang="ja-JP" altLang="en-US" dirty="0" smtClean="0"/>
              <a:t>以外</a:t>
            </a:r>
            <a:r>
              <a:rPr kumimoji="1" lang="en-US" altLang="ja-JP" dirty="0" smtClean="0"/>
              <a:t>…</a:t>
            </a:r>
            <a:r>
              <a:rPr kumimoji="1" lang="ja-JP" altLang="en-US" dirty="0" smtClean="0"/>
              <a:t>テキストボックスに文章を表示</a:t>
            </a:r>
            <a:endParaRPr kumimoji="1" lang="ja-JP" altLang="en-US" dirty="0"/>
          </a:p>
        </p:txBody>
      </p:sp>
      <p:sp>
        <p:nvSpPr>
          <p:cNvPr id="4" name="日付プレースホルダー 3"/>
          <p:cNvSpPr>
            <a:spLocks noGrp="1"/>
          </p:cNvSpPr>
          <p:nvPr>
            <p:ph type="dt" sz="half" idx="2"/>
          </p:nvPr>
        </p:nvSpPr>
        <p:spPr/>
        <p:txBody>
          <a:bodyPr/>
          <a:lstStyle/>
          <a:p>
            <a:fld id="{416C002C-5E1B-4A05-B11A-C12D304ACB08}" type="datetime1">
              <a:rPr kumimoji="1" lang="ja-JP" altLang="en-US" smtClean="0"/>
              <a:t>2018/8/22</a:t>
            </a:fld>
            <a:endParaRPr kumimoji="1" lang="ja-JP" altLang="en-US"/>
          </a:p>
        </p:txBody>
      </p:sp>
      <p:sp>
        <p:nvSpPr>
          <p:cNvPr id="5" name="スライド番号プレースホルダー 4"/>
          <p:cNvSpPr>
            <a:spLocks noGrp="1"/>
          </p:cNvSpPr>
          <p:nvPr>
            <p:ph type="sldNum" sz="quarter" idx="4"/>
          </p:nvPr>
        </p:nvSpPr>
        <p:spPr/>
        <p:txBody>
          <a:bodyPr/>
          <a:lstStyle/>
          <a:p>
            <a:fld id="{5D19D7D8-2206-4820-9CDA-87D627F731C3}" type="slidenum">
              <a:rPr kumimoji="1" lang="ja-JP" altLang="en-US" smtClean="0"/>
              <a:pPr/>
              <a:t>3</a:t>
            </a:fld>
            <a:endParaRPr kumimoji="1" lang="ja-JP" altLang="en-US"/>
          </a:p>
        </p:txBody>
      </p:sp>
    </p:spTree>
    <p:extLst>
      <p:ext uri="{BB962C8B-B14F-4D97-AF65-F5344CB8AC3E}">
        <p14:creationId xmlns:p14="http://schemas.microsoft.com/office/powerpoint/2010/main" val="2858755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コンテンツ</a:t>
            </a:r>
            <a:r>
              <a:rPr kumimoji="1" lang="ja-JP" altLang="en-US" dirty="0" smtClean="0"/>
              <a:t>の読み込み方</a:t>
            </a:r>
            <a:endParaRPr kumimoji="1" lang="ja-JP" altLang="en-US" dirty="0"/>
          </a:p>
        </p:txBody>
      </p:sp>
      <p:sp>
        <p:nvSpPr>
          <p:cNvPr id="3" name="コンテンツ プレースホルダー 2"/>
          <p:cNvSpPr>
            <a:spLocks noGrp="1"/>
          </p:cNvSpPr>
          <p:nvPr>
            <p:ph idx="1"/>
          </p:nvPr>
        </p:nvSpPr>
        <p:spPr>
          <a:xfrm>
            <a:off x="251520" y="901596"/>
            <a:ext cx="8229600" cy="5145435"/>
          </a:xfrm>
        </p:spPr>
        <p:txBody>
          <a:bodyPr/>
          <a:lstStyle/>
          <a:p>
            <a:r>
              <a:rPr kumimoji="1" lang="ja-JP" altLang="en-US" dirty="0" smtClean="0"/>
              <a:t>「ファイルを選択」を押し</a:t>
            </a:r>
            <a:r>
              <a:rPr kumimoji="1" lang="en-US" altLang="ja-JP" dirty="0" smtClean="0"/>
              <a:t>txt</a:t>
            </a:r>
            <a:r>
              <a:rPr kumimoji="1" lang="ja-JP" altLang="en-US" dirty="0" smtClean="0"/>
              <a:t>ファイルを選択</a:t>
            </a:r>
            <a:endParaRPr kumimoji="1" lang="en-US" altLang="ja-JP" dirty="0" smtClean="0"/>
          </a:p>
          <a:p>
            <a:r>
              <a:rPr lang="ja-JP" altLang="en-US" dirty="0" smtClean="0"/>
              <a:t>用意</a:t>
            </a:r>
            <a:r>
              <a:rPr lang="ja-JP" altLang="en-US" dirty="0"/>
              <a:t>したコンテンツ</a:t>
            </a:r>
            <a:r>
              <a:rPr lang="ja-JP" altLang="en-US" dirty="0" smtClean="0"/>
              <a:t>は「導入」と「例題」の</a:t>
            </a:r>
            <a:r>
              <a:rPr lang="en-US" altLang="ja-JP" dirty="0" smtClean="0"/>
              <a:t>2</a:t>
            </a:r>
            <a:r>
              <a:rPr lang="ja-JP" altLang="en-US" dirty="0" smtClean="0"/>
              <a:t>種</a:t>
            </a:r>
            <a:endParaRPr kumimoji="1" lang="ja-JP" altLang="en-US" dirty="0"/>
          </a:p>
        </p:txBody>
      </p:sp>
      <p:sp>
        <p:nvSpPr>
          <p:cNvPr id="4" name="日付プレースホルダー 3"/>
          <p:cNvSpPr>
            <a:spLocks noGrp="1"/>
          </p:cNvSpPr>
          <p:nvPr>
            <p:ph type="dt" sz="half" idx="2"/>
          </p:nvPr>
        </p:nvSpPr>
        <p:spPr/>
        <p:txBody>
          <a:bodyPr/>
          <a:lstStyle/>
          <a:p>
            <a:fld id="{416C002C-5E1B-4A05-B11A-C12D304ACB08}" type="datetime1">
              <a:rPr kumimoji="1" lang="ja-JP" altLang="en-US" smtClean="0"/>
              <a:t>2018/8/22</a:t>
            </a:fld>
            <a:endParaRPr kumimoji="1" lang="ja-JP" altLang="en-US"/>
          </a:p>
        </p:txBody>
      </p:sp>
      <p:sp>
        <p:nvSpPr>
          <p:cNvPr id="5" name="スライド番号プレースホルダー 4"/>
          <p:cNvSpPr>
            <a:spLocks noGrp="1"/>
          </p:cNvSpPr>
          <p:nvPr>
            <p:ph type="sldNum" sz="quarter" idx="4"/>
          </p:nvPr>
        </p:nvSpPr>
        <p:spPr/>
        <p:txBody>
          <a:bodyPr/>
          <a:lstStyle/>
          <a:p>
            <a:fld id="{5D19D7D8-2206-4820-9CDA-87D627F731C3}" type="slidenum">
              <a:rPr kumimoji="1" lang="ja-JP" altLang="en-US" smtClean="0"/>
              <a:pPr/>
              <a:t>4</a:t>
            </a:fld>
            <a:endParaRPr kumimoji="1" lang="ja-JP" altLang="en-US"/>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41854"/>
          <a:stretch/>
        </p:blipFill>
        <p:spPr bwMode="auto">
          <a:xfrm>
            <a:off x="1475656" y="2132856"/>
            <a:ext cx="3553544" cy="4128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正方形/長方形 6"/>
          <p:cNvSpPr/>
          <p:nvPr/>
        </p:nvSpPr>
        <p:spPr>
          <a:xfrm>
            <a:off x="1475656" y="5805265"/>
            <a:ext cx="1872208" cy="456090"/>
          </a:xfrm>
          <a:prstGeom prst="rect">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smtClean="0"/>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7907"/>
          <a:stretch/>
        </p:blipFill>
        <p:spPr bwMode="auto">
          <a:xfrm>
            <a:off x="5436096" y="3429000"/>
            <a:ext cx="2921520" cy="201622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テキスト ボックス 7"/>
          <p:cNvSpPr txBox="1"/>
          <p:nvPr/>
        </p:nvSpPr>
        <p:spPr>
          <a:xfrm>
            <a:off x="5906162" y="5571510"/>
            <a:ext cx="2232248" cy="461665"/>
          </a:xfrm>
          <a:prstGeom prst="rect">
            <a:avLst/>
          </a:prstGeom>
          <a:noFill/>
        </p:spPr>
        <p:txBody>
          <a:bodyPr wrap="square" rtlCol="0">
            <a:spAutoFit/>
          </a:bodyPr>
          <a:lstStyle/>
          <a:p>
            <a:r>
              <a:rPr lang="ja-JP" altLang="en-US" sz="2400" dirty="0"/>
              <a:t>どちらかを選択</a:t>
            </a:r>
            <a:endParaRPr kumimoji="1" lang="ja-JP" altLang="en-US" sz="2400" dirty="0"/>
          </a:p>
        </p:txBody>
      </p:sp>
    </p:spTree>
    <p:extLst>
      <p:ext uri="{BB962C8B-B14F-4D97-AF65-F5344CB8AC3E}">
        <p14:creationId xmlns:p14="http://schemas.microsoft.com/office/powerpoint/2010/main" val="866247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現状用意したコンテンツ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導入</a:t>
            </a:r>
            <a:endParaRPr kumimoji="1" lang="en-US" altLang="ja-JP" dirty="0" smtClean="0"/>
          </a:p>
          <a:p>
            <a:pPr lvl="1"/>
            <a:r>
              <a:rPr lang="en-US" altLang="ja-JP" dirty="0" smtClean="0"/>
              <a:t>FP</a:t>
            </a:r>
            <a:r>
              <a:rPr lang="ja-JP" altLang="en-US" dirty="0" smtClean="0"/>
              <a:t>の意義や概要を説明</a:t>
            </a:r>
            <a:endParaRPr lang="en-US" altLang="ja-JP" dirty="0" smtClean="0"/>
          </a:p>
          <a:p>
            <a:pPr lvl="1"/>
            <a:endParaRPr lang="en-US" altLang="ja-JP" dirty="0" smtClean="0"/>
          </a:p>
          <a:p>
            <a:pPr marL="0" indent="0">
              <a:buNone/>
            </a:pPr>
            <a:endParaRPr kumimoji="1" lang="en-US" altLang="ja-JP" dirty="0" smtClean="0"/>
          </a:p>
          <a:p>
            <a:r>
              <a:rPr kumimoji="1" lang="ja-JP" altLang="en-US" dirty="0" smtClean="0"/>
              <a:t>例題</a:t>
            </a:r>
            <a:endParaRPr kumimoji="1" lang="en-US" altLang="ja-JP" dirty="0" smtClean="0"/>
          </a:p>
          <a:p>
            <a:pPr lvl="1"/>
            <a:r>
              <a:rPr lang="ja-JP" altLang="en-US" dirty="0" smtClean="0"/>
              <a:t>レンタル</a:t>
            </a:r>
            <a:r>
              <a:rPr lang="en-US" altLang="ja-JP" dirty="0" smtClean="0"/>
              <a:t>DVD</a:t>
            </a:r>
            <a:r>
              <a:rPr lang="ja-JP" altLang="en-US" dirty="0" smtClean="0"/>
              <a:t>店のシステムを例に</a:t>
            </a:r>
            <a:r>
              <a:rPr lang="en-US" altLang="ja-JP" dirty="0" smtClean="0"/>
              <a:t>FP</a:t>
            </a:r>
            <a:r>
              <a:rPr lang="ja-JP" altLang="en-US" dirty="0" smtClean="0"/>
              <a:t>計測を説明</a:t>
            </a:r>
            <a:endParaRPr lang="en-US" altLang="ja-JP" dirty="0" smtClean="0"/>
          </a:p>
          <a:p>
            <a:pPr lvl="1"/>
            <a:endParaRPr kumimoji="1" lang="ja-JP" altLang="en-US" dirty="0"/>
          </a:p>
        </p:txBody>
      </p:sp>
      <p:sp>
        <p:nvSpPr>
          <p:cNvPr id="4" name="日付プレースホルダー 3"/>
          <p:cNvSpPr>
            <a:spLocks noGrp="1"/>
          </p:cNvSpPr>
          <p:nvPr>
            <p:ph type="dt" sz="half" idx="2"/>
          </p:nvPr>
        </p:nvSpPr>
        <p:spPr/>
        <p:txBody>
          <a:bodyPr/>
          <a:lstStyle/>
          <a:p>
            <a:fld id="{416C002C-5E1B-4A05-B11A-C12D304ACB08}" type="datetime1">
              <a:rPr kumimoji="1" lang="ja-JP" altLang="en-US" smtClean="0"/>
              <a:t>2018/8/22</a:t>
            </a:fld>
            <a:endParaRPr kumimoji="1" lang="ja-JP" altLang="en-US"/>
          </a:p>
        </p:txBody>
      </p:sp>
      <p:sp>
        <p:nvSpPr>
          <p:cNvPr id="5" name="スライド番号プレースホルダー 4"/>
          <p:cNvSpPr>
            <a:spLocks noGrp="1"/>
          </p:cNvSpPr>
          <p:nvPr>
            <p:ph type="sldNum" sz="quarter" idx="4"/>
          </p:nvPr>
        </p:nvSpPr>
        <p:spPr/>
        <p:txBody>
          <a:bodyPr/>
          <a:lstStyle/>
          <a:p>
            <a:fld id="{5D19D7D8-2206-4820-9CDA-87D627F731C3}" type="slidenum">
              <a:rPr kumimoji="1" lang="ja-JP" altLang="en-US" smtClean="0"/>
              <a:pPr/>
              <a:t>5</a:t>
            </a:fld>
            <a:endParaRPr kumimoji="1" lang="ja-JP" altLang="en-US"/>
          </a:p>
        </p:txBody>
      </p:sp>
    </p:spTree>
    <p:extLst>
      <p:ext uri="{BB962C8B-B14F-4D97-AF65-F5344CB8AC3E}">
        <p14:creationId xmlns:p14="http://schemas.microsoft.com/office/powerpoint/2010/main" val="2079247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「進む」ボタンと「戻る」ボタン</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「進</a:t>
            </a:r>
            <a:r>
              <a:rPr lang="ja-JP" altLang="en-US" dirty="0"/>
              <a:t>む</a:t>
            </a:r>
            <a:r>
              <a:rPr kumimoji="1" lang="ja-JP" altLang="en-US" dirty="0" smtClean="0"/>
              <a:t>」ボタンを押すとコンテンツが進行</a:t>
            </a:r>
            <a:endParaRPr kumimoji="1" lang="en-US" altLang="ja-JP" dirty="0" smtClean="0"/>
          </a:p>
          <a:p>
            <a:r>
              <a:rPr lang="ja-JP" altLang="en-US" dirty="0" smtClean="0"/>
              <a:t>「戻る」ボタンを押すとコンテンツが逆行</a:t>
            </a:r>
            <a:endParaRPr kumimoji="1" lang="en-US" altLang="ja-JP" dirty="0" smtClean="0"/>
          </a:p>
          <a:p>
            <a:pPr lvl="1"/>
            <a:r>
              <a:rPr lang="en-US" altLang="ja-JP" dirty="0" smtClean="0"/>
              <a:t>PowerPoint</a:t>
            </a:r>
            <a:r>
              <a:rPr lang="ja-JP" altLang="en-US" dirty="0" err="1" smtClean="0"/>
              <a:t>のような</a:t>
            </a:r>
            <a:r>
              <a:rPr lang="ja-JP" altLang="en-US" dirty="0" smtClean="0"/>
              <a:t>イメージ</a:t>
            </a:r>
            <a:endParaRPr lang="en-US" altLang="ja-JP" dirty="0" smtClean="0"/>
          </a:p>
          <a:p>
            <a:pPr lvl="1"/>
            <a:endParaRPr kumimoji="1" lang="ja-JP" altLang="en-US" dirty="0"/>
          </a:p>
        </p:txBody>
      </p:sp>
      <p:sp>
        <p:nvSpPr>
          <p:cNvPr id="4" name="日付プレースホルダー 3"/>
          <p:cNvSpPr>
            <a:spLocks noGrp="1"/>
          </p:cNvSpPr>
          <p:nvPr>
            <p:ph type="dt" sz="half" idx="2"/>
          </p:nvPr>
        </p:nvSpPr>
        <p:spPr/>
        <p:txBody>
          <a:bodyPr/>
          <a:lstStyle/>
          <a:p>
            <a:fld id="{416C002C-5E1B-4A05-B11A-C12D304ACB08}" type="datetime1">
              <a:rPr kumimoji="1" lang="ja-JP" altLang="en-US" smtClean="0"/>
              <a:t>2018/8/22</a:t>
            </a:fld>
            <a:endParaRPr kumimoji="1" lang="ja-JP" altLang="en-US"/>
          </a:p>
        </p:txBody>
      </p:sp>
      <p:sp>
        <p:nvSpPr>
          <p:cNvPr id="5" name="スライド番号プレースホルダー 4"/>
          <p:cNvSpPr>
            <a:spLocks noGrp="1"/>
          </p:cNvSpPr>
          <p:nvPr>
            <p:ph type="sldNum" sz="quarter" idx="4"/>
          </p:nvPr>
        </p:nvSpPr>
        <p:spPr/>
        <p:txBody>
          <a:bodyPr/>
          <a:lstStyle/>
          <a:p>
            <a:fld id="{5D19D7D8-2206-4820-9CDA-87D627F731C3}" type="slidenum">
              <a:rPr kumimoji="1" lang="ja-JP" altLang="en-US" smtClean="0"/>
              <a:pPr/>
              <a:t>6</a:t>
            </a:fld>
            <a:endParaRPr kumimoji="1" lang="ja-JP" alt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708920"/>
            <a:ext cx="4791075" cy="3400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正方形/長方形 8"/>
          <p:cNvSpPr/>
          <p:nvPr/>
        </p:nvSpPr>
        <p:spPr>
          <a:xfrm>
            <a:off x="3583160" y="5660112"/>
            <a:ext cx="1141975" cy="449231"/>
          </a:xfrm>
          <a:prstGeom prst="rect">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smtClean="0"/>
          </a:p>
        </p:txBody>
      </p:sp>
      <p:sp>
        <p:nvSpPr>
          <p:cNvPr id="7" name="角丸四角形吹き出し 6"/>
          <p:cNvSpPr/>
          <p:nvPr/>
        </p:nvSpPr>
        <p:spPr>
          <a:xfrm>
            <a:off x="5076056" y="2708920"/>
            <a:ext cx="3960439" cy="1911940"/>
          </a:xfrm>
          <a:prstGeom prst="wedgeRoundRectCallout">
            <a:avLst>
              <a:gd name="adj1" fmla="val -57664"/>
              <a:gd name="adj2" fmla="val 10610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400" dirty="0" smtClean="0">
                <a:latin typeface="メイリオ" panose="020B0604030504040204" pitchFamily="50" charset="-128"/>
                <a:ea typeface="メイリオ" panose="020B0604030504040204" pitchFamily="50" charset="-128"/>
              </a:rPr>
              <a:t>・自分のペースで</a:t>
            </a:r>
            <a:endParaRPr kumimoji="1" lang="en-US" altLang="ja-JP" sz="2400" dirty="0" smtClean="0">
              <a:latin typeface="メイリオ" panose="020B0604030504040204" pitchFamily="50" charset="-128"/>
              <a:ea typeface="メイリオ" panose="020B0604030504040204" pitchFamily="50" charset="-128"/>
            </a:endParaRPr>
          </a:p>
          <a:p>
            <a:pPr algn="ctr"/>
            <a:r>
              <a:rPr kumimoji="1" lang="ja-JP" altLang="en-US" sz="2400" dirty="0" smtClean="0">
                <a:latin typeface="メイリオ" panose="020B0604030504040204" pitchFamily="50" charset="-128"/>
                <a:ea typeface="メイリオ" panose="020B0604030504040204" pitchFamily="50" charset="-128"/>
              </a:rPr>
              <a:t>読み進められる</a:t>
            </a:r>
            <a:endParaRPr kumimoji="1" lang="en-US" altLang="ja-JP" sz="2400" dirty="0" smtClean="0">
              <a:latin typeface="メイリオ" panose="020B0604030504040204" pitchFamily="50" charset="-128"/>
              <a:ea typeface="メイリオ" panose="020B0604030504040204" pitchFamily="50" charset="-128"/>
            </a:endParaRPr>
          </a:p>
          <a:p>
            <a:pPr algn="ctr"/>
            <a:r>
              <a:rPr kumimoji="1" lang="ja-JP" altLang="en-US" sz="2400" dirty="0" smtClean="0">
                <a:latin typeface="メイリオ" panose="020B0604030504040204" pitchFamily="50" charset="-128"/>
                <a:ea typeface="メイリオ" panose="020B0604030504040204" pitchFamily="50" charset="-128"/>
              </a:rPr>
              <a:t>・「戻る」ボタンにより</a:t>
            </a:r>
            <a:r>
              <a:rPr kumimoji="1" lang="en-US" altLang="ja-JP" sz="2400" dirty="0" smtClean="0">
                <a:latin typeface="メイリオ" panose="020B0604030504040204" pitchFamily="50" charset="-128"/>
                <a:ea typeface="メイリオ" panose="020B0604030504040204" pitchFamily="50" charset="-128"/>
              </a:rPr>
              <a:t/>
            </a:r>
            <a:br>
              <a:rPr kumimoji="1" lang="en-US" altLang="ja-JP" sz="2400" dirty="0" smtClean="0">
                <a:latin typeface="メイリオ" panose="020B0604030504040204" pitchFamily="50" charset="-128"/>
                <a:ea typeface="メイリオ" panose="020B0604030504040204" pitchFamily="50" charset="-128"/>
              </a:rPr>
            </a:br>
            <a:r>
              <a:rPr kumimoji="1" lang="ja-JP" altLang="en-US" sz="2400" dirty="0" smtClean="0">
                <a:latin typeface="メイリオ" panose="020B0604030504040204" pitchFamily="50" charset="-128"/>
                <a:ea typeface="メイリオ" panose="020B0604030504040204" pitchFamily="50" charset="-128"/>
              </a:rPr>
              <a:t>読み直しも可能</a:t>
            </a:r>
            <a:endParaRPr kumimoji="1" lang="ja-JP" altLang="en-US" sz="24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80245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現状の課題</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smtClean="0"/>
              <a:t>コンテンツの洗練</a:t>
            </a:r>
            <a:endParaRPr kumimoji="1" lang="en-US" altLang="ja-JP" dirty="0" smtClean="0"/>
          </a:p>
          <a:p>
            <a:pPr lvl="1"/>
            <a:r>
              <a:rPr kumimoji="1" lang="ja-JP" altLang="en-US" dirty="0" smtClean="0"/>
              <a:t>文章画像メモすべてを練り上げる</a:t>
            </a:r>
            <a:endParaRPr kumimoji="1" lang="en-US" altLang="ja-JP" dirty="0" smtClean="0"/>
          </a:p>
          <a:p>
            <a:r>
              <a:rPr kumimoji="1" lang="ja-JP" altLang="en-US" dirty="0" smtClean="0"/>
              <a:t>「それ</a:t>
            </a:r>
            <a:r>
              <a:rPr kumimoji="1" lang="en-US" altLang="ja-JP" dirty="0" smtClean="0"/>
              <a:t>PowerPoint</a:t>
            </a:r>
            <a:r>
              <a:rPr lang="ja-JP" altLang="en-US" dirty="0" err="1" smtClean="0"/>
              <a:t>で</a:t>
            </a:r>
            <a:r>
              <a:rPr lang="ja-JP" altLang="en-US" dirty="0" smtClean="0"/>
              <a:t>よく</a:t>
            </a:r>
            <a:r>
              <a:rPr lang="ja-JP" altLang="en-US" dirty="0"/>
              <a:t>ない？</a:t>
            </a:r>
            <a:r>
              <a:rPr lang="ja-JP" altLang="en-US" dirty="0" smtClean="0"/>
              <a:t>」からの脱却</a:t>
            </a:r>
            <a:endParaRPr lang="en-US" altLang="ja-JP" dirty="0" smtClean="0"/>
          </a:p>
          <a:p>
            <a:pPr lvl="1"/>
            <a:r>
              <a:rPr lang="ja-JP" altLang="en-US" dirty="0"/>
              <a:t>手間を</a:t>
            </a:r>
            <a:r>
              <a:rPr lang="ja-JP" altLang="en-US" dirty="0" smtClean="0"/>
              <a:t>かければ</a:t>
            </a:r>
            <a:r>
              <a:rPr lang="en-US" altLang="ja-JP" dirty="0" smtClean="0"/>
              <a:t>PowerPoint</a:t>
            </a:r>
            <a:r>
              <a:rPr lang="ja-JP" altLang="en-US" dirty="0" smtClean="0"/>
              <a:t>でも再現可能な現状</a:t>
            </a:r>
            <a:endParaRPr lang="en-US" altLang="ja-JP" dirty="0" smtClean="0"/>
          </a:p>
          <a:p>
            <a:pPr lvl="2"/>
            <a:r>
              <a:rPr lang="ja-JP" altLang="en-US" dirty="0"/>
              <a:t>文章表示やメモについて</a:t>
            </a:r>
            <a:r>
              <a:rPr lang="ja-JP" altLang="en-US" dirty="0" smtClean="0"/>
              <a:t>は</a:t>
            </a:r>
            <a:r>
              <a:rPr lang="en-US" altLang="ja-JP" dirty="0" smtClean="0"/>
              <a:t>1</a:t>
            </a:r>
            <a:r>
              <a:rPr lang="ja-JP" altLang="en-US" dirty="0" smtClean="0"/>
              <a:t>枚</a:t>
            </a:r>
            <a:r>
              <a:rPr lang="en-US" altLang="ja-JP" dirty="0" smtClean="0"/>
              <a:t>1</a:t>
            </a:r>
            <a:r>
              <a:rPr lang="ja-JP" altLang="en-US" dirty="0" smtClean="0"/>
              <a:t>枚スライドを作るより楽</a:t>
            </a:r>
            <a:endParaRPr lang="en-US" altLang="ja-JP" dirty="0" smtClean="0"/>
          </a:p>
          <a:p>
            <a:pPr lvl="2"/>
            <a:r>
              <a:rPr lang="ja-JP" altLang="en-US" dirty="0" smtClean="0"/>
              <a:t>画像表示は</a:t>
            </a:r>
            <a:r>
              <a:rPr lang="en-US" altLang="ja-JP" dirty="0" smtClean="0"/>
              <a:t>PowerPoint</a:t>
            </a:r>
            <a:r>
              <a:rPr lang="ja-JP" altLang="en-US" dirty="0" smtClean="0"/>
              <a:t>と変わらない</a:t>
            </a:r>
            <a:endParaRPr lang="en-US" altLang="ja-JP" dirty="0" smtClean="0"/>
          </a:p>
          <a:p>
            <a:pPr lvl="1"/>
            <a:r>
              <a:rPr lang="ja-JP" altLang="en-US" dirty="0"/>
              <a:t>選択</a:t>
            </a:r>
            <a:r>
              <a:rPr kumimoji="1" lang="ja-JP" altLang="en-US" dirty="0" smtClean="0"/>
              <a:t>問題などのツールでないと不可能な</a:t>
            </a:r>
            <a:r>
              <a:rPr kumimoji="1" lang="en-US" altLang="ja-JP" dirty="0" smtClean="0"/>
              <a:t/>
            </a:r>
            <a:br>
              <a:rPr kumimoji="1" lang="en-US" altLang="ja-JP" dirty="0" smtClean="0"/>
            </a:br>
            <a:r>
              <a:rPr kumimoji="1" lang="ja-JP" altLang="en-US" dirty="0" smtClean="0"/>
              <a:t>機能の実装</a:t>
            </a:r>
            <a:endParaRPr kumimoji="1" lang="en-US" altLang="ja-JP" dirty="0" smtClean="0"/>
          </a:p>
          <a:p>
            <a:pPr lvl="1"/>
            <a:r>
              <a:rPr kumimoji="1" lang="ja-JP" altLang="en-US" dirty="0" smtClean="0"/>
              <a:t>大切なのはコンテンツであるため，</a:t>
            </a:r>
            <a:r>
              <a:rPr kumimoji="1" lang="en-US" altLang="ja-JP" dirty="0" smtClean="0"/>
              <a:t/>
            </a:r>
            <a:br>
              <a:rPr kumimoji="1" lang="en-US" altLang="ja-JP" dirty="0" smtClean="0"/>
            </a:br>
            <a:r>
              <a:rPr kumimoji="1" lang="ja-JP" altLang="en-US" dirty="0" smtClean="0"/>
              <a:t>そこまで気にする必要はない？</a:t>
            </a:r>
            <a:endParaRPr kumimoji="1" lang="en-US" altLang="ja-JP" dirty="0" smtClean="0"/>
          </a:p>
          <a:p>
            <a:r>
              <a:rPr kumimoji="1" lang="ja-JP" altLang="en-US" dirty="0" smtClean="0"/>
              <a:t>プログラムの調整</a:t>
            </a:r>
            <a:endParaRPr kumimoji="1" lang="en-US" altLang="ja-JP" dirty="0" smtClean="0"/>
          </a:p>
          <a:p>
            <a:pPr lvl="1"/>
            <a:r>
              <a:rPr kumimoji="1" lang="ja-JP" altLang="en-US" dirty="0" smtClean="0"/>
              <a:t>表示のタイミングなど</a:t>
            </a:r>
            <a:endParaRPr kumimoji="1" lang="en-US" altLang="ja-JP" dirty="0" smtClean="0"/>
          </a:p>
          <a:p>
            <a:pPr lvl="1"/>
            <a:endParaRPr kumimoji="1" lang="ja-JP" altLang="en-US" dirty="0"/>
          </a:p>
        </p:txBody>
      </p:sp>
      <p:sp>
        <p:nvSpPr>
          <p:cNvPr id="4" name="日付プレースホルダー 3"/>
          <p:cNvSpPr>
            <a:spLocks noGrp="1"/>
          </p:cNvSpPr>
          <p:nvPr>
            <p:ph type="dt" sz="half" idx="2"/>
          </p:nvPr>
        </p:nvSpPr>
        <p:spPr/>
        <p:txBody>
          <a:bodyPr/>
          <a:lstStyle/>
          <a:p>
            <a:fld id="{416C002C-5E1B-4A05-B11A-C12D304ACB08}" type="datetime1">
              <a:rPr kumimoji="1" lang="ja-JP" altLang="en-US" smtClean="0"/>
              <a:t>2018/8/22</a:t>
            </a:fld>
            <a:endParaRPr kumimoji="1" lang="ja-JP" altLang="en-US"/>
          </a:p>
        </p:txBody>
      </p:sp>
      <p:sp>
        <p:nvSpPr>
          <p:cNvPr id="5" name="スライド番号プレースホルダー 4"/>
          <p:cNvSpPr>
            <a:spLocks noGrp="1"/>
          </p:cNvSpPr>
          <p:nvPr>
            <p:ph type="sldNum" sz="quarter" idx="4"/>
          </p:nvPr>
        </p:nvSpPr>
        <p:spPr/>
        <p:txBody>
          <a:bodyPr/>
          <a:lstStyle/>
          <a:p>
            <a:fld id="{5D19D7D8-2206-4820-9CDA-87D627F731C3}" type="slidenum">
              <a:rPr kumimoji="1" lang="ja-JP" altLang="en-US" smtClean="0"/>
              <a:pPr/>
              <a:t>7</a:t>
            </a:fld>
            <a:endParaRPr kumimoji="1" lang="ja-JP" altLang="en-US"/>
          </a:p>
        </p:txBody>
      </p:sp>
    </p:spTree>
    <p:extLst>
      <p:ext uri="{BB962C8B-B14F-4D97-AF65-F5344CB8AC3E}">
        <p14:creationId xmlns:p14="http://schemas.microsoft.com/office/powerpoint/2010/main" val="155927212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name="テーマ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dirty="0" smtClean="0"/>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1_テーマ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000" smtClean="0"/>
        </a:defPPr>
      </a:lstStyle>
      <a:style>
        <a:lnRef idx="1">
          <a:schemeClr val="accent4"/>
        </a:lnRef>
        <a:fillRef idx="2">
          <a:schemeClr val="accent4"/>
        </a:fillRef>
        <a:effectRef idx="1">
          <a:schemeClr val="accent4"/>
        </a:effectRef>
        <a:fontRef idx="minor">
          <a:schemeClr val="dk1"/>
        </a:fontRef>
      </a:style>
    </a:spDef>
    <a:txDef>
      <a:spPr>
        <a:blipFill rotWithShape="0">
          <a:blip xmlns:r="http://schemas.openxmlformats.org/officeDocument/2006/relationships" r:embed="rId1" cstate="print"/>
          <a:stretch>
            <a:fillRect/>
          </a:stretch>
        </a:blipFill>
      </a:spPr>
      <a:bodyPr/>
      <a:lstStyle>
        <a:defPPr>
          <a:defRPr>
            <a:noFill/>
          </a:defRPr>
        </a:defPPr>
      </a:lstStyle>
    </a:tx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52607</TotalTime>
  <Words>310</Words>
  <Application>Microsoft Office PowerPoint</Application>
  <PresentationFormat>画面に合わせる (4:3)</PresentationFormat>
  <Paragraphs>61</Paragraphs>
  <Slides>8</Slides>
  <Notes>2</Notes>
  <HiddenSlides>0</HiddenSlides>
  <MMClips>0</MMClips>
  <ScaleCrop>false</ScaleCrop>
  <HeadingPairs>
    <vt:vector size="4" baseType="variant">
      <vt:variant>
        <vt:lpstr>テーマ</vt:lpstr>
      </vt:variant>
      <vt:variant>
        <vt:i4>2</vt:i4>
      </vt:variant>
      <vt:variant>
        <vt:lpstr>スライド タイトル</vt:lpstr>
      </vt:variant>
      <vt:variant>
        <vt:i4>8</vt:i4>
      </vt:variant>
    </vt:vector>
  </HeadingPairs>
  <TitlesOfParts>
    <vt:vector size="10" baseType="lpstr">
      <vt:lpstr>テーマ1</vt:lpstr>
      <vt:lpstr>1_テーマ1</vt:lpstr>
      <vt:lpstr>教育ツール現状報告</vt:lpstr>
      <vt:lpstr>起動方法</vt:lpstr>
      <vt:lpstr>画面</vt:lpstr>
      <vt:lpstr>コンテンツの表示方法</vt:lpstr>
      <vt:lpstr>コンテンツの読み込み方</vt:lpstr>
      <vt:lpstr>現状用意したコンテンツ</vt:lpstr>
      <vt:lpstr>「進む」ボタンと「戻る」ボタン</vt:lpstr>
      <vt:lpstr>現状の課題</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楠本研究室テンプレート</dc:title>
  <dc:creator>kusumoto</dc:creator>
  <cp:lastModifiedBy>RyotaYamada</cp:lastModifiedBy>
  <cp:revision>2363</cp:revision>
  <cp:lastPrinted>2018-07-17T03:40:30Z</cp:lastPrinted>
  <dcterms:created xsi:type="dcterms:W3CDTF">2012-10-26T12:37:36Z</dcterms:created>
  <dcterms:modified xsi:type="dcterms:W3CDTF">2018-08-22T06:48:07Z</dcterms:modified>
</cp:coreProperties>
</file>