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トップ画面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18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FP</a:t>
            </a:r>
            <a:r>
              <a:rPr kumimoji="1" lang="ja-JP" altLang="en-US" dirty="0" smtClean="0"/>
              <a:t>の意義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ソフトウェアを作る時、どんな情報を元に制作期間見積もりますか？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仕様の</a:t>
            </a:r>
            <a:r>
              <a:rPr lang="ja-JP" altLang="en-US" dirty="0" smtClean="0"/>
              <a:t>ページ数？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kumimoji="1" lang="ja-JP" altLang="en-US" dirty="0"/>
              <a:t>機能の</a:t>
            </a:r>
            <a:r>
              <a:rPr kumimoji="1" lang="ja-JP" altLang="en-US" dirty="0" smtClean="0"/>
              <a:t>量？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59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FP</a:t>
            </a:r>
            <a:r>
              <a:rPr kumimoji="1"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1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レンタル</a:t>
            </a:r>
            <a:r>
              <a:rPr kumimoji="1" lang="en-US" altLang="ja-JP" dirty="0" smtClean="0"/>
              <a:t>DVD</a:t>
            </a:r>
            <a:r>
              <a:rPr kumimoji="1" lang="ja-JP" altLang="en-US" dirty="0" smtClean="0"/>
              <a:t>店の</a:t>
            </a:r>
            <a:r>
              <a:rPr kumimoji="1" lang="en-US" altLang="ja-JP" dirty="0" smtClean="0"/>
              <a:t>DVD</a:t>
            </a:r>
            <a:r>
              <a:rPr kumimoji="1" lang="ja-JP" altLang="en-US" dirty="0" smtClean="0"/>
              <a:t>管理システムを例に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五種類の機能を提示しこういうもの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TF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言います的な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7677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文章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47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画面に合わせる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トップ画面</vt:lpstr>
      <vt:lpstr>FPの意義</vt:lpstr>
      <vt:lpstr>FPの説明</vt:lpstr>
      <vt:lpstr>例題</vt:lpstr>
      <vt:lpstr>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トップ画面</dc:title>
  <dc:creator>山田涼太</dc:creator>
  <cp:lastModifiedBy>RyotaYamada</cp:lastModifiedBy>
  <cp:revision>2</cp:revision>
  <dcterms:created xsi:type="dcterms:W3CDTF">2018-08-02T01:51:43Z</dcterms:created>
  <dcterms:modified xsi:type="dcterms:W3CDTF">2018-08-02T02:07:09Z</dcterms:modified>
</cp:coreProperties>
</file>