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E586-A59F-4426-AB8E-E4149BE4D151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896A4-0B90-4983-848A-91C70DED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14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896A4-0B90-4983-848A-91C70DEDBE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2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896A4-0B90-4983-848A-91C70DEDBE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1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35B909-059C-4891-8DCF-D0F2A62EEFD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98F-3048-456C-A946-23B961E7873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036B-BB78-43BA-8214-FD67574AB3D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2816-7D7B-4C2C-9A01-61430C03E75C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52AF-C095-4B54-A3F3-55A110F20F68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FF4B-729C-46B5-A7B8-BC70D46BF10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77C-D6FF-47C0-965E-23D9D8A4FB8C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140F47-1F37-4473-8643-028A941B0BF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35E385-E08F-4176-9623-6577EA9EC442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518E-456B-42A5-B451-F570422D45A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69C7-9B89-4A75-9979-C4C177F51DAA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FF8-8091-46D8-B8A8-1A8A53290CC2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B9C-988E-48EA-AAEC-D491950FED96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25F-99FA-459B-B9EA-AF2B7BCC6DA8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50D3-777D-4A8D-9639-40676E083B69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7805-A9E3-44FC-AEB5-5163481CB47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790-E715-487D-B68A-22568DF2B988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3212E2-8905-40F5-BFB0-37EB451430D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05318"/>
            <a:ext cx="8825659" cy="4086519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SELECT</a:t>
            </a:r>
            <a:endParaRPr lang="fr-FR" sz="2000" b="1" dirty="0" smtClean="0"/>
          </a:p>
          <a:p>
            <a:r>
              <a:rPr lang="fr-FR" sz="2000" b="1" dirty="0" smtClean="0"/>
              <a:t>INSERT</a:t>
            </a:r>
            <a:endParaRPr lang="fr-FR" sz="2000" b="1" dirty="0" smtClean="0"/>
          </a:p>
          <a:p>
            <a:r>
              <a:rPr lang="fr-FR" sz="2000" b="1" dirty="0" smtClean="0"/>
              <a:t>UPDATE</a:t>
            </a:r>
          </a:p>
          <a:p>
            <a:r>
              <a:rPr lang="fr-FR" sz="2000" b="1" dirty="0" smtClean="0"/>
              <a:t>DELETE</a:t>
            </a:r>
            <a:endParaRPr lang="fr-FR" sz="2000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continents.html</a:t>
            </a:r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Affichez sur cette page la liste de touts les continents de la terre, avec pour options la possibilité de voir, ses pays, villes et habitants. 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0" y="3184866"/>
            <a:ext cx="10058400" cy="22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pays.html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65563" y="2603501"/>
            <a:ext cx="10648150" cy="15821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De la page continents.html lorsqu’on clique sur « voir pays » on tombe sur cette page ou sont affichés la liste des pays de ce continents (nom, superficie et nombre de villes de ce pays).</a:t>
            </a:r>
          </a:p>
          <a:p>
            <a:r>
              <a:rPr lang="fr-FR" dirty="0" smtClean="0"/>
              <a:t>Ajoutez une option pour ajouter 3 villes dans le pays qui correspond au dernier élément du tableau (last insert en bd),</a:t>
            </a:r>
            <a:r>
              <a:rPr lang="fr-FR" b="1" dirty="0" smtClean="0"/>
              <a:t> </a:t>
            </a:r>
            <a:r>
              <a:rPr lang="fr-FR" dirty="0" smtClean="0"/>
              <a:t>de manière simultanée.</a:t>
            </a:r>
            <a:endParaRPr lang="fr-FR" b="1" dirty="0" smtClean="0"/>
          </a:p>
          <a:p>
            <a:endParaRPr lang="fr-FR" dirty="0" smtClean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185635"/>
            <a:ext cx="10739025" cy="192201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villes.html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900116"/>
          </a:xfrm>
        </p:spPr>
        <p:txBody>
          <a:bodyPr>
            <a:normAutofit/>
          </a:bodyPr>
          <a:lstStyle/>
          <a:p>
            <a:r>
              <a:rPr lang="fr-FR" dirty="0"/>
              <a:t>De la page continents.html lorsqu’on clique sur « </a:t>
            </a:r>
            <a:r>
              <a:rPr lang="fr-FR" dirty="0" smtClean="0"/>
              <a:t>voir villes</a:t>
            </a:r>
            <a:r>
              <a:rPr lang="fr-FR" dirty="0"/>
              <a:t> » on tombe sur cette </a:t>
            </a:r>
            <a:r>
              <a:rPr lang="fr-FR" dirty="0" smtClean="0"/>
              <a:t>page ou sont affichés directement toutes les villes de ce continent dans un </a:t>
            </a:r>
            <a:r>
              <a:rPr lang="fr-FR" b="1" dirty="0" smtClean="0"/>
              <a:t>select</a:t>
            </a:r>
            <a:r>
              <a:rPr lang="fr-FR" dirty="0" smtClean="0"/>
              <a:t> et dans un </a:t>
            </a:r>
            <a:r>
              <a:rPr lang="fr-FR" b="1" dirty="0" smtClean="0"/>
              <a:t>tableau </a:t>
            </a:r>
            <a:r>
              <a:rPr lang="fr-FR" dirty="0" smtClean="0"/>
              <a:t>(nom, superficie, pays). </a:t>
            </a:r>
            <a:endParaRPr lang="fr-FR" dirty="0"/>
          </a:p>
          <a:p>
            <a:r>
              <a:rPr lang="fr-FR" dirty="0" smtClean="0"/>
              <a:t>Ajoutez </a:t>
            </a:r>
            <a:r>
              <a:rPr lang="fr-FR" dirty="0" smtClean="0"/>
              <a:t>une </a:t>
            </a:r>
            <a:r>
              <a:rPr lang="fr-FR" dirty="0" smtClean="0"/>
              <a:t>option pour modifier la superficie d’une ville sélectionné après avoir entré une valeur.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8" y="4503617"/>
            <a:ext cx="9468689" cy="22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habitants1.html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781" y="1680632"/>
            <a:ext cx="8825659" cy="289743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De la page continents.html lorsqu’on clique sur « </a:t>
            </a:r>
            <a:r>
              <a:rPr lang="fr-FR" dirty="0" smtClean="0"/>
              <a:t>voir habitants</a:t>
            </a:r>
            <a:r>
              <a:rPr lang="fr-FR" dirty="0"/>
              <a:t> » on tombe sur cette page ou sont </a:t>
            </a:r>
            <a:r>
              <a:rPr lang="fr-FR" dirty="0" smtClean="0"/>
              <a:t>affichés la liste des habitants de ce continent triés par ordre alphabétique selon le nom.</a:t>
            </a:r>
          </a:p>
          <a:p>
            <a:r>
              <a:rPr lang="fr-FR" dirty="0"/>
              <a:t>Ajoutez </a:t>
            </a:r>
            <a:r>
              <a:rPr lang="fr-FR" dirty="0" smtClean="0"/>
              <a:t>une option pour supprimer un habitant.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3" y="4713669"/>
            <a:ext cx="10359482" cy="21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habitants1.html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781" y="1680632"/>
            <a:ext cx="8825659" cy="289743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Toujours sur la même page on veut afficher la liste des habitants de ce continent triés dans l’ordre croissant selon le solde.</a:t>
            </a:r>
          </a:p>
          <a:p>
            <a:r>
              <a:rPr lang="fr-FR" dirty="0" smtClean="0"/>
              <a:t>Afficher aussi la somme de tout leurs soldes en total en bas du tableau.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" y="4713669"/>
            <a:ext cx="10290227" cy="21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Page habitants1.html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781" y="1680632"/>
            <a:ext cx="8825659" cy="289743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Toujours sur la même page on veut afficher la liste des habitants de ce continent triés</a:t>
            </a:r>
            <a:r>
              <a:rPr lang="fr-FR" dirty="0" smtClean="0"/>
              <a:t>.</a:t>
            </a:r>
          </a:p>
          <a:p>
            <a:r>
              <a:rPr lang="fr-FR" dirty="0"/>
              <a:t>Ajoutez </a:t>
            </a:r>
            <a:r>
              <a:rPr lang="fr-FR" dirty="0" smtClean="0"/>
              <a:t>une option pour supprimer un habitant.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3" y="4857027"/>
            <a:ext cx="10359482" cy="1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AGRIMA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7337" y="2474711"/>
            <a:ext cx="8825659" cy="34163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fr-FR" sz="66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fr-FR" sz="12400" dirty="0" smtClean="0">
                <a:solidFill>
                  <a:schemeClr val="accent2"/>
                </a:solidFill>
              </a:rPr>
              <a:t>Agrima vous remercie!</a:t>
            </a:r>
            <a:endParaRPr lang="fr-FR" sz="12400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854</TotalTime>
  <Words>148</Words>
  <Application>Microsoft Office PowerPoint</Application>
  <PresentationFormat>Grand écran</PresentationFormat>
  <Paragraphs>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Direction Ion</vt:lpstr>
      <vt:lpstr>SOMMAIRE</vt:lpstr>
      <vt:lpstr>Page continents.html</vt:lpstr>
      <vt:lpstr>Page pays.html</vt:lpstr>
      <vt:lpstr>Page villes.html</vt:lpstr>
      <vt:lpstr>Page habitants1.html</vt:lpstr>
      <vt:lpstr>Page habitants1.html</vt:lpstr>
      <vt:lpstr>Page habitants1.html</vt:lpstr>
      <vt:lpstr>AGRIMA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AKILEY NOE</dc:creator>
  <cp:lastModifiedBy>Utilisateur Windows</cp:lastModifiedBy>
  <cp:revision>248</cp:revision>
  <dcterms:created xsi:type="dcterms:W3CDTF">2018-11-15T14:25:22Z</dcterms:created>
  <dcterms:modified xsi:type="dcterms:W3CDTF">2019-04-25T12:55:55Z</dcterms:modified>
</cp:coreProperties>
</file>