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60" r:id="rId4"/>
    <p:sldId id="257" r:id="rId5"/>
    <p:sldId id="262" r:id="rId6"/>
    <p:sldId id="275" r:id="rId7"/>
    <p:sldId id="272" r:id="rId8"/>
    <p:sldId id="263" r:id="rId9"/>
    <p:sldId id="266" r:id="rId10"/>
    <p:sldId id="268" r:id="rId11"/>
    <p:sldId id="271" r:id="rId12"/>
    <p:sldId id="270" r:id="rId13"/>
    <p:sldId id="269" r:id="rId14"/>
    <p:sldId id="273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61770FE3-6968-4030-B6DD-769D5DCE52B1}">
          <p14:sldIdLst>
            <p14:sldId id="256"/>
            <p14:sldId id="274"/>
            <p14:sldId id="260"/>
            <p14:sldId id="257"/>
            <p14:sldId id="262"/>
            <p14:sldId id="275"/>
            <p14:sldId id="272"/>
          </p14:sldIdLst>
        </p14:section>
        <p14:section name="Interface du logiciel" id="{61826BF5-54F9-4824-92AD-42CDC3D1FFA0}">
          <p14:sldIdLst>
            <p14:sldId id="263"/>
            <p14:sldId id="266"/>
          </p14:sldIdLst>
        </p14:section>
        <p14:section name="Affichage des données" id="{D7059536-22E6-468C-9B1D-9B7CEBB22FBE}">
          <p14:sldIdLst>
            <p14:sldId id="268"/>
          </p14:sldIdLst>
        </p14:section>
        <p14:section name="Affichage des variables" id="{25105031-78B6-4637-9B70-567F2967F419}">
          <p14:sldIdLst>
            <p14:sldId id="271"/>
            <p14:sldId id="270"/>
            <p14:sldId id="269"/>
          </p14:sldIdLst>
        </p14:section>
        <p14:section name="Conclusion" id="{2C1CA5EB-DFFA-4A61-ABFE-A64AE037F24B}">
          <p14:sldIdLst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B217549-CB09-4028-80D2-11A769F9C19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BE80D2-E3E8-436C-AB2C-56F015592233}">
      <dgm:prSet phldrT="[Texte]"/>
      <dgm:spPr/>
      <dgm:t>
        <a:bodyPr/>
        <a:lstStyle/>
        <a:p>
          <a:r>
            <a:rPr lang="fr-FR" dirty="0"/>
            <a:t>Présentation du logiciel SPSS</a:t>
          </a:r>
        </a:p>
      </dgm:t>
    </dgm:pt>
    <dgm:pt modelId="{40A65397-DDD5-4C3F-8F2D-852281C4BF79}" type="parTrans" cxnId="{1886EC99-357C-4EAB-94F9-C59FF71B3119}">
      <dgm:prSet/>
      <dgm:spPr/>
      <dgm:t>
        <a:bodyPr/>
        <a:lstStyle/>
        <a:p>
          <a:endParaRPr lang="fr-FR"/>
        </a:p>
      </dgm:t>
    </dgm:pt>
    <dgm:pt modelId="{4CB993BD-A6AD-4891-888F-F9DDF7489B93}" type="sibTrans" cxnId="{1886EC99-357C-4EAB-94F9-C59FF71B3119}">
      <dgm:prSet/>
      <dgm:spPr/>
      <dgm:t>
        <a:bodyPr/>
        <a:lstStyle/>
        <a:p>
          <a:endParaRPr lang="fr-FR"/>
        </a:p>
      </dgm:t>
    </dgm:pt>
    <dgm:pt modelId="{E273ED7A-BAB3-40BD-97C7-6F57659897A2}">
      <dgm:prSet phldrT="[Texte]"/>
      <dgm:spPr/>
      <dgm:t>
        <a:bodyPr/>
        <a:lstStyle/>
        <a:p>
          <a:r>
            <a:rPr lang="fr-FR" dirty="0"/>
            <a:t>Analyse descriptive</a:t>
          </a:r>
        </a:p>
      </dgm:t>
    </dgm:pt>
    <dgm:pt modelId="{C5A1288B-B4A6-4A23-B20C-B50F34462F18}" type="parTrans" cxnId="{1989BB65-FF08-4A6D-9B54-475E27C1304B}">
      <dgm:prSet/>
      <dgm:spPr/>
      <dgm:t>
        <a:bodyPr/>
        <a:lstStyle/>
        <a:p>
          <a:endParaRPr lang="fr-FR"/>
        </a:p>
      </dgm:t>
    </dgm:pt>
    <dgm:pt modelId="{D7B13C7B-5367-4585-A2D7-0EE9EFDEB2B2}" type="sibTrans" cxnId="{1989BB65-FF08-4A6D-9B54-475E27C1304B}">
      <dgm:prSet/>
      <dgm:spPr/>
      <dgm:t>
        <a:bodyPr/>
        <a:lstStyle/>
        <a:p>
          <a:endParaRPr lang="fr-FR"/>
        </a:p>
      </dgm:t>
    </dgm:pt>
    <dgm:pt modelId="{29F22A82-DD58-45FC-A8D4-B10DA9701251}">
      <dgm:prSet phldrT="[Texte]"/>
      <dgm:spPr/>
      <dgm:t>
        <a:bodyPr/>
        <a:lstStyle/>
        <a:p>
          <a:r>
            <a:rPr lang="fr-FR" dirty="0"/>
            <a:t>Manipulation des données sous SPSS</a:t>
          </a:r>
        </a:p>
      </dgm:t>
    </dgm:pt>
    <dgm:pt modelId="{B13E4675-C9D9-460E-9AA2-8A21027C8F9E}" type="sibTrans" cxnId="{C10CC439-649D-4B08-BC86-9E56CAB5ADE9}">
      <dgm:prSet/>
      <dgm:spPr/>
      <dgm:t>
        <a:bodyPr/>
        <a:lstStyle/>
        <a:p>
          <a:endParaRPr lang="fr-FR"/>
        </a:p>
      </dgm:t>
    </dgm:pt>
    <dgm:pt modelId="{305188CD-70B0-4405-A149-6A2D7ACCF3A6}" type="parTrans" cxnId="{C10CC439-649D-4B08-BC86-9E56CAB5ADE9}">
      <dgm:prSet/>
      <dgm:spPr/>
      <dgm:t>
        <a:bodyPr/>
        <a:lstStyle/>
        <a:p>
          <a:endParaRPr lang="fr-FR"/>
        </a:p>
      </dgm:t>
    </dgm:pt>
    <dgm:pt modelId="{6A594AFE-03B8-44B5-9236-F445BB9BABCE}">
      <dgm:prSet phldrT="[Texte]"/>
      <dgm:spPr/>
      <dgm:t>
        <a:bodyPr/>
        <a:lstStyle/>
        <a:p>
          <a:r>
            <a:rPr lang="fr-FR" dirty="0"/>
            <a:t>Statistiques inférentielles</a:t>
          </a:r>
        </a:p>
      </dgm:t>
    </dgm:pt>
    <dgm:pt modelId="{4CF2E10D-28EB-425D-8056-8F0D9F2EE3F2}" type="parTrans" cxnId="{2EBE75AC-C0E2-4CEB-8C62-FCE7858934FE}">
      <dgm:prSet/>
      <dgm:spPr/>
      <dgm:t>
        <a:bodyPr/>
        <a:lstStyle/>
        <a:p>
          <a:endParaRPr lang="fr-FR"/>
        </a:p>
      </dgm:t>
    </dgm:pt>
    <dgm:pt modelId="{88320086-61FA-4D5A-8C04-64BBCB97E77E}" type="sibTrans" cxnId="{2EBE75AC-C0E2-4CEB-8C62-FCE7858934FE}">
      <dgm:prSet/>
      <dgm:spPr/>
      <dgm:t>
        <a:bodyPr/>
        <a:lstStyle/>
        <a:p>
          <a:endParaRPr lang="fr-FR"/>
        </a:p>
      </dgm:t>
    </dgm:pt>
    <dgm:pt modelId="{8E0FA138-656C-4BE1-81B7-904CF5DF0E98}" type="pres">
      <dgm:prSet presAssocID="{1B217549-CB09-4028-80D2-11A769F9C191}" presName="Name0" presStyleCnt="0">
        <dgm:presLayoutVars>
          <dgm:chMax val="7"/>
          <dgm:chPref val="7"/>
          <dgm:dir/>
        </dgm:presLayoutVars>
      </dgm:prSet>
      <dgm:spPr/>
    </dgm:pt>
    <dgm:pt modelId="{E3621ED6-1BA4-411D-AA97-D4913CBA7971}" type="pres">
      <dgm:prSet presAssocID="{1B217549-CB09-4028-80D2-11A769F9C191}" presName="Name1" presStyleCnt="0"/>
      <dgm:spPr/>
    </dgm:pt>
    <dgm:pt modelId="{20F85BC6-48D4-4B4E-9EE4-20A7C94B0489}" type="pres">
      <dgm:prSet presAssocID="{1B217549-CB09-4028-80D2-11A769F9C191}" presName="cycle" presStyleCnt="0"/>
      <dgm:spPr/>
    </dgm:pt>
    <dgm:pt modelId="{7CF3E6F2-E056-40C0-B89D-E77478DDEEFC}" type="pres">
      <dgm:prSet presAssocID="{1B217549-CB09-4028-80D2-11A769F9C191}" presName="srcNode" presStyleLbl="node1" presStyleIdx="0" presStyleCnt="4"/>
      <dgm:spPr/>
    </dgm:pt>
    <dgm:pt modelId="{AA7B17F5-C11E-4632-8BBA-72E8B4DD9EB4}" type="pres">
      <dgm:prSet presAssocID="{1B217549-CB09-4028-80D2-11A769F9C191}" presName="conn" presStyleLbl="parChTrans1D2" presStyleIdx="0" presStyleCnt="1"/>
      <dgm:spPr/>
    </dgm:pt>
    <dgm:pt modelId="{80E4B7BB-93A4-4A5A-8D67-2295CAC5B3B2}" type="pres">
      <dgm:prSet presAssocID="{1B217549-CB09-4028-80D2-11A769F9C191}" presName="extraNode" presStyleLbl="node1" presStyleIdx="0" presStyleCnt="4"/>
      <dgm:spPr/>
    </dgm:pt>
    <dgm:pt modelId="{929926BE-4FB6-4113-AAA6-F43AAA21D544}" type="pres">
      <dgm:prSet presAssocID="{1B217549-CB09-4028-80D2-11A769F9C191}" presName="dstNode" presStyleLbl="node1" presStyleIdx="0" presStyleCnt="4"/>
      <dgm:spPr/>
    </dgm:pt>
    <dgm:pt modelId="{590824C4-4A67-4656-B0C6-D1335818E552}" type="pres">
      <dgm:prSet presAssocID="{83BE80D2-E3E8-436C-AB2C-56F015592233}" presName="text_1" presStyleLbl="node1" presStyleIdx="0" presStyleCnt="4">
        <dgm:presLayoutVars>
          <dgm:bulletEnabled val="1"/>
        </dgm:presLayoutVars>
      </dgm:prSet>
      <dgm:spPr/>
    </dgm:pt>
    <dgm:pt modelId="{35C107CE-670B-4C45-9024-8D60A2D7EDA8}" type="pres">
      <dgm:prSet presAssocID="{83BE80D2-E3E8-436C-AB2C-56F015592233}" presName="accent_1" presStyleCnt="0"/>
      <dgm:spPr/>
    </dgm:pt>
    <dgm:pt modelId="{EE9FAD4F-4B26-4603-BB21-3B1DB5E21BE7}" type="pres">
      <dgm:prSet presAssocID="{83BE80D2-E3E8-436C-AB2C-56F015592233}" presName="accentRepeatNode" presStyleLbl="solidFgAcc1" presStyleIdx="0" presStyleCnt="4"/>
      <dgm:spPr/>
    </dgm:pt>
    <dgm:pt modelId="{5F174192-85E1-4E59-A78F-630F9D9D6A05}" type="pres">
      <dgm:prSet presAssocID="{29F22A82-DD58-45FC-A8D4-B10DA9701251}" presName="text_2" presStyleLbl="node1" presStyleIdx="1" presStyleCnt="4">
        <dgm:presLayoutVars>
          <dgm:bulletEnabled val="1"/>
        </dgm:presLayoutVars>
      </dgm:prSet>
      <dgm:spPr/>
    </dgm:pt>
    <dgm:pt modelId="{38BBCA72-4DBD-4C67-8560-204713445940}" type="pres">
      <dgm:prSet presAssocID="{29F22A82-DD58-45FC-A8D4-B10DA9701251}" presName="accent_2" presStyleCnt="0"/>
      <dgm:spPr/>
    </dgm:pt>
    <dgm:pt modelId="{CAA98825-5798-4279-AB52-D7CA304217F3}" type="pres">
      <dgm:prSet presAssocID="{29F22A82-DD58-45FC-A8D4-B10DA9701251}" presName="accentRepeatNode" presStyleLbl="solidFgAcc1" presStyleIdx="1" presStyleCnt="4"/>
      <dgm:spPr/>
    </dgm:pt>
    <dgm:pt modelId="{2CEEA53C-6C68-4242-9A17-B5DB79D28584}" type="pres">
      <dgm:prSet presAssocID="{E273ED7A-BAB3-40BD-97C7-6F57659897A2}" presName="text_3" presStyleLbl="node1" presStyleIdx="2" presStyleCnt="4">
        <dgm:presLayoutVars>
          <dgm:bulletEnabled val="1"/>
        </dgm:presLayoutVars>
      </dgm:prSet>
      <dgm:spPr/>
    </dgm:pt>
    <dgm:pt modelId="{8A5B549F-5967-44AF-AB69-9EDD3D62310D}" type="pres">
      <dgm:prSet presAssocID="{E273ED7A-BAB3-40BD-97C7-6F57659897A2}" presName="accent_3" presStyleCnt="0"/>
      <dgm:spPr/>
    </dgm:pt>
    <dgm:pt modelId="{BBA09819-6ACB-4CF3-975C-4D52A5EF6EE6}" type="pres">
      <dgm:prSet presAssocID="{E273ED7A-BAB3-40BD-97C7-6F57659897A2}" presName="accentRepeatNode" presStyleLbl="solidFgAcc1" presStyleIdx="2" presStyleCnt="4"/>
      <dgm:spPr/>
    </dgm:pt>
    <dgm:pt modelId="{3AF3BBF3-4D7B-4ABA-B5DE-8E5ED5A08DB2}" type="pres">
      <dgm:prSet presAssocID="{6A594AFE-03B8-44B5-9236-F445BB9BABCE}" presName="text_4" presStyleLbl="node1" presStyleIdx="3" presStyleCnt="4">
        <dgm:presLayoutVars>
          <dgm:bulletEnabled val="1"/>
        </dgm:presLayoutVars>
      </dgm:prSet>
      <dgm:spPr/>
    </dgm:pt>
    <dgm:pt modelId="{C400BB81-65EF-45D0-A245-0E13BAF03C97}" type="pres">
      <dgm:prSet presAssocID="{6A594AFE-03B8-44B5-9236-F445BB9BABCE}" presName="accent_4" presStyleCnt="0"/>
      <dgm:spPr/>
    </dgm:pt>
    <dgm:pt modelId="{786C55D0-49D7-43E6-B965-91BBE729E806}" type="pres">
      <dgm:prSet presAssocID="{6A594AFE-03B8-44B5-9236-F445BB9BABCE}" presName="accentRepeatNode" presStyleLbl="solidFgAcc1" presStyleIdx="3" presStyleCnt="4"/>
      <dgm:spPr/>
    </dgm:pt>
  </dgm:ptLst>
  <dgm:cxnLst>
    <dgm:cxn modelId="{C3E7E913-3566-4F98-A877-CCC34D5F1E42}" type="presOf" srcId="{29F22A82-DD58-45FC-A8D4-B10DA9701251}" destId="{5F174192-85E1-4E59-A78F-630F9D9D6A05}" srcOrd="0" destOrd="0" presId="urn:microsoft.com/office/officeart/2008/layout/VerticalCurvedList"/>
    <dgm:cxn modelId="{8823CA1D-814B-4976-9565-D6B4BBA5FB77}" type="presOf" srcId="{4CB993BD-A6AD-4891-888F-F9DDF7489B93}" destId="{AA7B17F5-C11E-4632-8BBA-72E8B4DD9EB4}" srcOrd="0" destOrd="0" presId="urn:microsoft.com/office/officeart/2008/layout/VerticalCurvedList"/>
    <dgm:cxn modelId="{C10CC439-649D-4B08-BC86-9E56CAB5ADE9}" srcId="{1B217549-CB09-4028-80D2-11A769F9C191}" destId="{29F22A82-DD58-45FC-A8D4-B10DA9701251}" srcOrd="1" destOrd="0" parTransId="{305188CD-70B0-4405-A149-6A2D7ACCF3A6}" sibTransId="{B13E4675-C9D9-460E-9AA2-8A21027C8F9E}"/>
    <dgm:cxn modelId="{1989BB65-FF08-4A6D-9B54-475E27C1304B}" srcId="{1B217549-CB09-4028-80D2-11A769F9C191}" destId="{E273ED7A-BAB3-40BD-97C7-6F57659897A2}" srcOrd="2" destOrd="0" parTransId="{C5A1288B-B4A6-4A23-B20C-B50F34462F18}" sibTransId="{D7B13C7B-5367-4585-A2D7-0EE9EFDEB2B2}"/>
    <dgm:cxn modelId="{65817582-8F66-4ECE-8FBB-5CBFCAC14B5A}" type="presOf" srcId="{1B217549-CB09-4028-80D2-11A769F9C191}" destId="{8E0FA138-656C-4BE1-81B7-904CF5DF0E98}" srcOrd="0" destOrd="0" presId="urn:microsoft.com/office/officeart/2008/layout/VerticalCurvedList"/>
    <dgm:cxn modelId="{6A5F948D-559D-46CF-B9B9-C26E4503D89B}" type="presOf" srcId="{E273ED7A-BAB3-40BD-97C7-6F57659897A2}" destId="{2CEEA53C-6C68-4242-9A17-B5DB79D28584}" srcOrd="0" destOrd="0" presId="urn:microsoft.com/office/officeart/2008/layout/VerticalCurvedList"/>
    <dgm:cxn modelId="{1886EC99-357C-4EAB-94F9-C59FF71B3119}" srcId="{1B217549-CB09-4028-80D2-11A769F9C191}" destId="{83BE80D2-E3E8-436C-AB2C-56F015592233}" srcOrd="0" destOrd="0" parTransId="{40A65397-DDD5-4C3F-8F2D-852281C4BF79}" sibTransId="{4CB993BD-A6AD-4891-888F-F9DDF7489B93}"/>
    <dgm:cxn modelId="{2EBE75AC-C0E2-4CEB-8C62-FCE7858934FE}" srcId="{1B217549-CB09-4028-80D2-11A769F9C191}" destId="{6A594AFE-03B8-44B5-9236-F445BB9BABCE}" srcOrd="3" destOrd="0" parTransId="{4CF2E10D-28EB-425D-8056-8F0D9F2EE3F2}" sibTransId="{88320086-61FA-4D5A-8C04-64BBCB97E77E}"/>
    <dgm:cxn modelId="{45C823AE-42E7-4470-9834-B360B14A5624}" type="presOf" srcId="{6A594AFE-03B8-44B5-9236-F445BB9BABCE}" destId="{3AF3BBF3-4D7B-4ABA-B5DE-8E5ED5A08DB2}" srcOrd="0" destOrd="0" presId="urn:microsoft.com/office/officeart/2008/layout/VerticalCurvedList"/>
    <dgm:cxn modelId="{0B848FF0-7E9A-4E00-8948-619D56EEED9B}" type="presOf" srcId="{83BE80D2-E3E8-436C-AB2C-56F015592233}" destId="{590824C4-4A67-4656-B0C6-D1335818E552}" srcOrd="0" destOrd="0" presId="urn:microsoft.com/office/officeart/2008/layout/VerticalCurvedList"/>
    <dgm:cxn modelId="{2C14EE08-AACC-4C31-B8DD-8DDA3E23DDE6}" type="presParOf" srcId="{8E0FA138-656C-4BE1-81B7-904CF5DF0E98}" destId="{E3621ED6-1BA4-411D-AA97-D4913CBA7971}" srcOrd="0" destOrd="0" presId="urn:microsoft.com/office/officeart/2008/layout/VerticalCurvedList"/>
    <dgm:cxn modelId="{65BAD7A7-79D7-42A1-9841-CE28A59C66B3}" type="presParOf" srcId="{E3621ED6-1BA4-411D-AA97-D4913CBA7971}" destId="{20F85BC6-48D4-4B4E-9EE4-20A7C94B0489}" srcOrd="0" destOrd="0" presId="urn:microsoft.com/office/officeart/2008/layout/VerticalCurvedList"/>
    <dgm:cxn modelId="{CB5EB20F-DB8F-48AE-ACBD-422775CAAE4F}" type="presParOf" srcId="{20F85BC6-48D4-4B4E-9EE4-20A7C94B0489}" destId="{7CF3E6F2-E056-40C0-B89D-E77478DDEEFC}" srcOrd="0" destOrd="0" presId="urn:microsoft.com/office/officeart/2008/layout/VerticalCurvedList"/>
    <dgm:cxn modelId="{819791A6-4BDD-4D5A-968C-69B254DDD229}" type="presParOf" srcId="{20F85BC6-48D4-4B4E-9EE4-20A7C94B0489}" destId="{AA7B17F5-C11E-4632-8BBA-72E8B4DD9EB4}" srcOrd="1" destOrd="0" presId="urn:microsoft.com/office/officeart/2008/layout/VerticalCurvedList"/>
    <dgm:cxn modelId="{E3A01E73-3AA0-4A51-9666-821E115B65BF}" type="presParOf" srcId="{20F85BC6-48D4-4B4E-9EE4-20A7C94B0489}" destId="{80E4B7BB-93A4-4A5A-8D67-2295CAC5B3B2}" srcOrd="2" destOrd="0" presId="urn:microsoft.com/office/officeart/2008/layout/VerticalCurvedList"/>
    <dgm:cxn modelId="{D33DB24A-3B07-4284-A74A-55A569A97336}" type="presParOf" srcId="{20F85BC6-48D4-4B4E-9EE4-20A7C94B0489}" destId="{929926BE-4FB6-4113-AAA6-F43AAA21D544}" srcOrd="3" destOrd="0" presId="urn:microsoft.com/office/officeart/2008/layout/VerticalCurvedList"/>
    <dgm:cxn modelId="{1D7026CE-16F1-4DDB-AFE8-FE339E5B184A}" type="presParOf" srcId="{E3621ED6-1BA4-411D-AA97-D4913CBA7971}" destId="{590824C4-4A67-4656-B0C6-D1335818E552}" srcOrd="1" destOrd="0" presId="urn:microsoft.com/office/officeart/2008/layout/VerticalCurvedList"/>
    <dgm:cxn modelId="{46000420-ABDB-48B0-A2BA-D6A9D8C963A1}" type="presParOf" srcId="{E3621ED6-1BA4-411D-AA97-D4913CBA7971}" destId="{35C107CE-670B-4C45-9024-8D60A2D7EDA8}" srcOrd="2" destOrd="0" presId="urn:microsoft.com/office/officeart/2008/layout/VerticalCurvedList"/>
    <dgm:cxn modelId="{CF0CAF35-7BEC-49D9-8BC7-1F3DAF95452A}" type="presParOf" srcId="{35C107CE-670B-4C45-9024-8D60A2D7EDA8}" destId="{EE9FAD4F-4B26-4603-BB21-3B1DB5E21BE7}" srcOrd="0" destOrd="0" presId="urn:microsoft.com/office/officeart/2008/layout/VerticalCurvedList"/>
    <dgm:cxn modelId="{94D4B5F8-9022-4088-B664-2CFD97B21804}" type="presParOf" srcId="{E3621ED6-1BA4-411D-AA97-D4913CBA7971}" destId="{5F174192-85E1-4E59-A78F-630F9D9D6A05}" srcOrd="3" destOrd="0" presId="urn:microsoft.com/office/officeart/2008/layout/VerticalCurvedList"/>
    <dgm:cxn modelId="{2A032A99-BFEA-4542-822B-9D8F5C036CDD}" type="presParOf" srcId="{E3621ED6-1BA4-411D-AA97-D4913CBA7971}" destId="{38BBCA72-4DBD-4C67-8560-204713445940}" srcOrd="4" destOrd="0" presId="urn:microsoft.com/office/officeart/2008/layout/VerticalCurvedList"/>
    <dgm:cxn modelId="{8F2D28B8-BA12-4932-8981-C467390F8664}" type="presParOf" srcId="{38BBCA72-4DBD-4C67-8560-204713445940}" destId="{CAA98825-5798-4279-AB52-D7CA304217F3}" srcOrd="0" destOrd="0" presId="urn:microsoft.com/office/officeart/2008/layout/VerticalCurvedList"/>
    <dgm:cxn modelId="{A5F43587-5623-4A65-8FCF-CA23092D3D14}" type="presParOf" srcId="{E3621ED6-1BA4-411D-AA97-D4913CBA7971}" destId="{2CEEA53C-6C68-4242-9A17-B5DB79D28584}" srcOrd="5" destOrd="0" presId="urn:microsoft.com/office/officeart/2008/layout/VerticalCurvedList"/>
    <dgm:cxn modelId="{E7E65D9A-65AA-4BA8-8A3A-2708D9AAAAB4}" type="presParOf" srcId="{E3621ED6-1BA4-411D-AA97-D4913CBA7971}" destId="{8A5B549F-5967-44AF-AB69-9EDD3D62310D}" srcOrd="6" destOrd="0" presId="urn:microsoft.com/office/officeart/2008/layout/VerticalCurvedList"/>
    <dgm:cxn modelId="{58EEC358-E6EE-4C33-9ADF-A0C399A868A1}" type="presParOf" srcId="{8A5B549F-5967-44AF-AB69-9EDD3D62310D}" destId="{BBA09819-6ACB-4CF3-975C-4D52A5EF6EE6}" srcOrd="0" destOrd="0" presId="urn:microsoft.com/office/officeart/2008/layout/VerticalCurvedList"/>
    <dgm:cxn modelId="{495D68A2-8A46-4E9E-A7E0-0ABDEE29F760}" type="presParOf" srcId="{E3621ED6-1BA4-411D-AA97-D4913CBA7971}" destId="{3AF3BBF3-4D7B-4ABA-B5DE-8E5ED5A08DB2}" srcOrd="7" destOrd="0" presId="urn:microsoft.com/office/officeart/2008/layout/VerticalCurvedList"/>
    <dgm:cxn modelId="{13275B09-8D95-4BCE-82F8-BD83D179EAB5}" type="presParOf" srcId="{E3621ED6-1BA4-411D-AA97-D4913CBA7971}" destId="{C400BB81-65EF-45D0-A245-0E13BAF03C97}" srcOrd="8" destOrd="0" presId="urn:microsoft.com/office/officeart/2008/layout/VerticalCurvedList"/>
    <dgm:cxn modelId="{18F5FA6B-C8F6-4CC4-AF65-AFB61504D90C}" type="presParOf" srcId="{C400BB81-65EF-45D0-A245-0E13BAF03C97}" destId="{786C55D0-49D7-43E6-B965-91BBE729E80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B217549-CB09-4028-80D2-11A769F9C191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3BE80D2-E3E8-436C-AB2C-56F015592233}">
      <dgm:prSet phldrT="[Texte]"/>
      <dgm:spPr/>
      <dgm:t>
        <a:bodyPr/>
        <a:lstStyle/>
        <a:p>
          <a:r>
            <a:rPr lang="fr-FR" dirty="0"/>
            <a:t>Interface du logiciel</a:t>
          </a:r>
        </a:p>
      </dgm:t>
    </dgm:pt>
    <dgm:pt modelId="{40A65397-DDD5-4C3F-8F2D-852281C4BF79}" type="parTrans" cxnId="{1886EC99-357C-4EAB-94F9-C59FF71B3119}">
      <dgm:prSet/>
      <dgm:spPr/>
      <dgm:t>
        <a:bodyPr/>
        <a:lstStyle/>
        <a:p>
          <a:endParaRPr lang="fr-FR"/>
        </a:p>
      </dgm:t>
    </dgm:pt>
    <dgm:pt modelId="{4CB993BD-A6AD-4891-888F-F9DDF7489B93}" type="sibTrans" cxnId="{1886EC99-357C-4EAB-94F9-C59FF71B3119}">
      <dgm:prSet/>
      <dgm:spPr/>
      <dgm:t>
        <a:bodyPr/>
        <a:lstStyle/>
        <a:p>
          <a:endParaRPr lang="fr-FR"/>
        </a:p>
      </dgm:t>
    </dgm:pt>
    <dgm:pt modelId="{E273ED7A-BAB3-40BD-97C7-6F57659897A2}">
      <dgm:prSet phldrT="[Texte]"/>
      <dgm:spPr/>
      <dgm:t>
        <a:bodyPr/>
        <a:lstStyle/>
        <a:p>
          <a:r>
            <a:rPr lang="fr-FR" dirty="0"/>
            <a:t>Affichage des variables</a:t>
          </a:r>
        </a:p>
      </dgm:t>
    </dgm:pt>
    <dgm:pt modelId="{C5A1288B-B4A6-4A23-B20C-B50F34462F18}" type="parTrans" cxnId="{1989BB65-FF08-4A6D-9B54-475E27C1304B}">
      <dgm:prSet/>
      <dgm:spPr/>
      <dgm:t>
        <a:bodyPr/>
        <a:lstStyle/>
        <a:p>
          <a:endParaRPr lang="fr-FR"/>
        </a:p>
      </dgm:t>
    </dgm:pt>
    <dgm:pt modelId="{D7B13C7B-5367-4585-A2D7-0EE9EFDEB2B2}" type="sibTrans" cxnId="{1989BB65-FF08-4A6D-9B54-475E27C1304B}">
      <dgm:prSet/>
      <dgm:spPr/>
      <dgm:t>
        <a:bodyPr/>
        <a:lstStyle/>
        <a:p>
          <a:endParaRPr lang="fr-FR"/>
        </a:p>
      </dgm:t>
    </dgm:pt>
    <dgm:pt modelId="{29F22A82-DD58-45FC-A8D4-B10DA9701251}">
      <dgm:prSet phldrT="[Texte]"/>
      <dgm:spPr/>
      <dgm:t>
        <a:bodyPr/>
        <a:lstStyle/>
        <a:p>
          <a:r>
            <a:rPr lang="fr-FR" dirty="0"/>
            <a:t>Affichage des données</a:t>
          </a:r>
        </a:p>
      </dgm:t>
    </dgm:pt>
    <dgm:pt modelId="{B13E4675-C9D9-460E-9AA2-8A21027C8F9E}" type="sibTrans" cxnId="{C10CC439-649D-4B08-BC86-9E56CAB5ADE9}">
      <dgm:prSet/>
      <dgm:spPr/>
      <dgm:t>
        <a:bodyPr/>
        <a:lstStyle/>
        <a:p>
          <a:endParaRPr lang="fr-FR"/>
        </a:p>
      </dgm:t>
    </dgm:pt>
    <dgm:pt modelId="{305188CD-70B0-4405-A149-6A2D7ACCF3A6}" type="parTrans" cxnId="{C10CC439-649D-4B08-BC86-9E56CAB5ADE9}">
      <dgm:prSet/>
      <dgm:spPr/>
      <dgm:t>
        <a:bodyPr/>
        <a:lstStyle/>
        <a:p>
          <a:endParaRPr lang="fr-FR"/>
        </a:p>
      </dgm:t>
    </dgm:pt>
    <dgm:pt modelId="{8E0FA138-656C-4BE1-81B7-904CF5DF0E98}" type="pres">
      <dgm:prSet presAssocID="{1B217549-CB09-4028-80D2-11A769F9C191}" presName="Name0" presStyleCnt="0">
        <dgm:presLayoutVars>
          <dgm:chMax val="7"/>
          <dgm:chPref val="7"/>
          <dgm:dir/>
        </dgm:presLayoutVars>
      </dgm:prSet>
      <dgm:spPr/>
    </dgm:pt>
    <dgm:pt modelId="{E3621ED6-1BA4-411D-AA97-D4913CBA7971}" type="pres">
      <dgm:prSet presAssocID="{1B217549-CB09-4028-80D2-11A769F9C191}" presName="Name1" presStyleCnt="0"/>
      <dgm:spPr/>
    </dgm:pt>
    <dgm:pt modelId="{20F85BC6-48D4-4B4E-9EE4-20A7C94B0489}" type="pres">
      <dgm:prSet presAssocID="{1B217549-CB09-4028-80D2-11A769F9C191}" presName="cycle" presStyleCnt="0"/>
      <dgm:spPr/>
    </dgm:pt>
    <dgm:pt modelId="{7CF3E6F2-E056-40C0-B89D-E77478DDEEFC}" type="pres">
      <dgm:prSet presAssocID="{1B217549-CB09-4028-80D2-11A769F9C191}" presName="srcNode" presStyleLbl="node1" presStyleIdx="0" presStyleCnt="3"/>
      <dgm:spPr/>
    </dgm:pt>
    <dgm:pt modelId="{AA7B17F5-C11E-4632-8BBA-72E8B4DD9EB4}" type="pres">
      <dgm:prSet presAssocID="{1B217549-CB09-4028-80D2-11A769F9C191}" presName="conn" presStyleLbl="parChTrans1D2" presStyleIdx="0" presStyleCnt="1"/>
      <dgm:spPr/>
    </dgm:pt>
    <dgm:pt modelId="{80E4B7BB-93A4-4A5A-8D67-2295CAC5B3B2}" type="pres">
      <dgm:prSet presAssocID="{1B217549-CB09-4028-80D2-11A769F9C191}" presName="extraNode" presStyleLbl="node1" presStyleIdx="0" presStyleCnt="3"/>
      <dgm:spPr/>
    </dgm:pt>
    <dgm:pt modelId="{929926BE-4FB6-4113-AAA6-F43AAA21D544}" type="pres">
      <dgm:prSet presAssocID="{1B217549-CB09-4028-80D2-11A769F9C191}" presName="dstNode" presStyleLbl="node1" presStyleIdx="0" presStyleCnt="3"/>
      <dgm:spPr/>
    </dgm:pt>
    <dgm:pt modelId="{590824C4-4A67-4656-B0C6-D1335818E552}" type="pres">
      <dgm:prSet presAssocID="{83BE80D2-E3E8-436C-AB2C-56F015592233}" presName="text_1" presStyleLbl="node1" presStyleIdx="0" presStyleCnt="3">
        <dgm:presLayoutVars>
          <dgm:bulletEnabled val="1"/>
        </dgm:presLayoutVars>
      </dgm:prSet>
      <dgm:spPr/>
    </dgm:pt>
    <dgm:pt modelId="{35C107CE-670B-4C45-9024-8D60A2D7EDA8}" type="pres">
      <dgm:prSet presAssocID="{83BE80D2-E3E8-436C-AB2C-56F015592233}" presName="accent_1" presStyleCnt="0"/>
      <dgm:spPr/>
    </dgm:pt>
    <dgm:pt modelId="{EE9FAD4F-4B26-4603-BB21-3B1DB5E21BE7}" type="pres">
      <dgm:prSet presAssocID="{83BE80D2-E3E8-436C-AB2C-56F015592233}" presName="accentRepeatNode" presStyleLbl="solidFgAcc1" presStyleIdx="0" presStyleCnt="3"/>
      <dgm:spPr/>
    </dgm:pt>
    <dgm:pt modelId="{5F174192-85E1-4E59-A78F-630F9D9D6A05}" type="pres">
      <dgm:prSet presAssocID="{29F22A82-DD58-45FC-A8D4-B10DA9701251}" presName="text_2" presStyleLbl="node1" presStyleIdx="1" presStyleCnt="3">
        <dgm:presLayoutVars>
          <dgm:bulletEnabled val="1"/>
        </dgm:presLayoutVars>
      </dgm:prSet>
      <dgm:spPr/>
    </dgm:pt>
    <dgm:pt modelId="{38BBCA72-4DBD-4C67-8560-204713445940}" type="pres">
      <dgm:prSet presAssocID="{29F22A82-DD58-45FC-A8D4-B10DA9701251}" presName="accent_2" presStyleCnt="0"/>
      <dgm:spPr/>
    </dgm:pt>
    <dgm:pt modelId="{CAA98825-5798-4279-AB52-D7CA304217F3}" type="pres">
      <dgm:prSet presAssocID="{29F22A82-DD58-45FC-A8D4-B10DA9701251}" presName="accentRepeatNode" presStyleLbl="solidFgAcc1" presStyleIdx="1" presStyleCnt="3"/>
      <dgm:spPr/>
    </dgm:pt>
    <dgm:pt modelId="{2CEEA53C-6C68-4242-9A17-B5DB79D28584}" type="pres">
      <dgm:prSet presAssocID="{E273ED7A-BAB3-40BD-97C7-6F57659897A2}" presName="text_3" presStyleLbl="node1" presStyleIdx="2" presStyleCnt="3">
        <dgm:presLayoutVars>
          <dgm:bulletEnabled val="1"/>
        </dgm:presLayoutVars>
      </dgm:prSet>
      <dgm:spPr/>
    </dgm:pt>
    <dgm:pt modelId="{8A5B549F-5967-44AF-AB69-9EDD3D62310D}" type="pres">
      <dgm:prSet presAssocID="{E273ED7A-BAB3-40BD-97C7-6F57659897A2}" presName="accent_3" presStyleCnt="0"/>
      <dgm:spPr/>
    </dgm:pt>
    <dgm:pt modelId="{BBA09819-6ACB-4CF3-975C-4D52A5EF6EE6}" type="pres">
      <dgm:prSet presAssocID="{E273ED7A-BAB3-40BD-97C7-6F57659897A2}" presName="accentRepeatNode" presStyleLbl="solidFgAcc1" presStyleIdx="2" presStyleCnt="3"/>
      <dgm:spPr/>
    </dgm:pt>
  </dgm:ptLst>
  <dgm:cxnLst>
    <dgm:cxn modelId="{C3E7E913-3566-4F98-A877-CCC34D5F1E42}" type="presOf" srcId="{29F22A82-DD58-45FC-A8D4-B10DA9701251}" destId="{5F174192-85E1-4E59-A78F-630F9D9D6A05}" srcOrd="0" destOrd="0" presId="urn:microsoft.com/office/officeart/2008/layout/VerticalCurvedList"/>
    <dgm:cxn modelId="{8823CA1D-814B-4976-9565-D6B4BBA5FB77}" type="presOf" srcId="{4CB993BD-A6AD-4891-888F-F9DDF7489B93}" destId="{AA7B17F5-C11E-4632-8BBA-72E8B4DD9EB4}" srcOrd="0" destOrd="0" presId="urn:microsoft.com/office/officeart/2008/layout/VerticalCurvedList"/>
    <dgm:cxn modelId="{C10CC439-649D-4B08-BC86-9E56CAB5ADE9}" srcId="{1B217549-CB09-4028-80D2-11A769F9C191}" destId="{29F22A82-DD58-45FC-A8D4-B10DA9701251}" srcOrd="1" destOrd="0" parTransId="{305188CD-70B0-4405-A149-6A2D7ACCF3A6}" sibTransId="{B13E4675-C9D9-460E-9AA2-8A21027C8F9E}"/>
    <dgm:cxn modelId="{1989BB65-FF08-4A6D-9B54-475E27C1304B}" srcId="{1B217549-CB09-4028-80D2-11A769F9C191}" destId="{E273ED7A-BAB3-40BD-97C7-6F57659897A2}" srcOrd="2" destOrd="0" parTransId="{C5A1288B-B4A6-4A23-B20C-B50F34462F18}" sibTransId="{D7B13C7B-5367-4585-A2D7-0EE9EFDEB2B2}"/>
    <dgm:cxn modelId="{65817582-8F66-4ECE-8FBB-5CBFCAC14B5A}" type="presOf" srcId="{1B217549-CB09-4028-80D2-11A769F9C191}" destId="{8E0FA138-656C-4BE1-81B7-904CF5DF0E98}" srcOrd="0" destOrd="0" presId="urn:microsoft.com/office/officeart/2008/layout/VerticalCurvedList"/>
    <dgm:cxn modelId="{6A5F948D-559D-46CF-B9B9-C26E4503D89B}" type="presOf" srcId="{E273ED7A-BAB3-40BD-97C7-6F57659897A2}" destId="{2CEEA53C-6C68-4242-9A17-B5DB79D28584}" srcOrd="0" destOrd="0" presId="urn:microsoft.com/office/officeart/2008/layout/VerticalCurvedList"/>
    <dgm:cxn modelId="{1886EC99-357C-4EAB-94F9-C59FF71B3119}" srcId="{1B217549-CB09-4028-80D2-11A769F9C191}" destId="{83BE80D2-E3E8-436C-AB2C-56F015592233}" srcOrd="0" destOrd="0" parTransId="{40A65397-DDD5-4C3F-8F2D-852281C4BF79}" sibTransId="{4CB993BD-A6AD-4891-888F-F9DDF7489B93}"/>
    <dgm:cxn modelId="{0B848FF0-7E9A-4E00-8948-619D56EEED9B}" type="presOf" srcId="{83BE80D2-E3E8-436C-AB2C-56F015592233}" destId="{590824C4-4A67-4656-B0C6-D1335818E552}" srcOrd="0" destOrd="0" presId="urn:microsoft.com/office/officeart/2008/layout/VerticalCurvedList"/>
    <dgm:cxn modelId="{2C14EE08-AACC-4C31-B8DD-8DDA3E23DDE6}" type="presParOf" srcId="{8E0FA138-656C-4BE1-81B7-904CF5DF0E98}" destId="{E3621ED6-1BA4-411D-AA97-D4913CBA7971}" srcOrd="0" destOrd="0" presId="urn:microsoft.com/office/officeart/2008/layout/VerticalCurvedList"/>
    <dgm:cxn modelId="{65BAD7A7-79D7-42A1-9841-CE28A59C66B3}" type="presParOf" srcId="{E3621ED6-1BA4-411D-AA97-D4913CBA7971}" destId="{20F85BC6-48D4-4B4E-9EE4-20A7C94B0489}" srcOrd="0" destOrd="0" presId="urn:microsoft.com/office/officeart/2008/layout/VerticalCurvedList"/>
    <dgm:cxn modelId="{CB5EB20F-DB8F-48AE-ACBD-422775CAAE4F}" type="presParOf" srcId="{20F85BC6-48D4-4B4E-9EE4-20A7C94B0489}" destId="{7CF3E6F2-E056-40C0-B89D-E77478DDEEFC}" srcOrd="0" destOrd="0" presId="urn:microsoft.com/office/officeart/2008/layout/VerticalCurvedList"/>
    <dgm:cxn modelId="{819791A6-4BDD-4D5A-968C-69B254DDD229}" type="presParOf" srcId="{20F85BC6-48D4-4B4E-9EE4-20A7C94B0489}" destId="{AA7B17F5-C11E-4632-8BBA-72E8B4DD9EB4}" srcOrd="1" destOrd="0" presId="urn:microsoft.com/office/officeart/2008/layout/VerticalCurvedList"/>
    <dgm:cxn modelId="{E3A01E73-3AA0-4A51-9666-821E115B65BF}" type="presParOf" srcId="{20F85BC6-48D4-4B4E-9EE4-20A7C94B0489}" destId="{80E4B7BB-93A4-4A5A-8D67-2295CAC5B3B2}" srcOrd="2" destOrd="0" presId="urn:microsoft.com/office/officeart/2008/layout/VerticalCurvedList"/>
    <dgm:cxn modelId="{D33DB24A-3B07-4284-A74A-55A569A97336}" type="presParOf" srcId="{20F85BC6-48D4-4B4E-9EE4-20A7C94B0489}" destId="{929926BE-4FB6-4113-AAA6-F43AAA21D544}" srcOrd="3" destOrd="0" presId="urn:microsoft.com/office/officeart/2008/layout/VerticalCurvedList"/>
    <dgm:cxn modelId="{1D7026CE-16F1-4DDB-AFE8-FE339E5B184A}" type="presParOf" srcId="{E3621ED6-1BA4-411D-AA97-D4913CBA7971}" destId="{590824C4-4A67-4656-B0C6-D1335818E552}" srcOrd="1" destOrd="0" presId="urn:microsoft.com/office/officeart/2008/layout/VerticalCurvedList"/>
    <dgm:cxn modelId="{46000420-ABDB-48B0-A2BA-D6A9D8C963A1}" type="presParOf" srcId="{E3621ED6-1BA4-411D-AA97-D4913CBA7971}" destId="{35C107CE-670B-4C45-9024-8D60A2D7EDA8}" srcOrd="2" destOrd="0" presId="urn:microsoft.com/office/officeart/2008/layout/VerticalCurvedList"/>
    <dgm:cxn modelId="{CF0CAF35-7BEC-49D9-8BC7-1F3DAF95452A}" type="presParOf" srcId="{35C107CE-670B-4C45-9024-8D60A2D7EDA8}" destId="{EE9FAD4F-4B26-4603-BB21-3B1DB5E21BE7}" srcOrd="0" destOrd="0" presId="urn:microsoft.com/office/officeart/2008/layout/VerticalCurvedList"/>
    <dgm:cxn modelId="{94D4B5F8-9022-4088-B664-2CFD97B21804}" type="presParOf" srcId="{E3621ED6-1BA4-411D-AA97-D4913CBA7971}" destId="{5F174192-85E1-4E59-A78F-630F9D9D6A05}" srcOrd="3" destOrd="0" presId="urn:microsoft.com/office/officeart/2008/layout/VerticalCurvedList"/>
    <dgm:cxn modelId="{2A032A99-BFEA-4542-822B-9D8F5C036CDD}" type="presParOf" srcId="{E3621ED6-1BA4-411D-AA97-D4913CBA7971}" destId="{38BBCA72-4DBD-4C67-8560-204713445940}" srcOrd="4" destOrd="0" presId="urn:microsoft.com/office/officeart/2008/layout/VerticalCurvedList"/>
    <dgm:cxn modelId="{8F2D28B8-BA12-4932-8981-C467390F8664}" type="presParOf" srcId="{38BBCA72-4DBD-4C67-8560-204713445940}" destId="{CAA98825-5798-4279-AB52-D7CA304217F3}" srcOrd="0" destOrd="0" presId="urn:microsoft.com/office/officeart/2008/layout/VerticalCurvedList"/>
    <dgm:cxn modelId="{A5F43587-5623-4A65-8FCF-CA23092D3D14}" type="presParOf" srcId="{E3621ED6-1BA4-411D-AA97-D4913CBA7971}" destId="{2CEEA53C-6C68-4242-9A17-B5DB79D28584}" srcOrd="5" destOrd="0" presId="urn:microsoft.com/office/officeart/2008/layout/VerticalCurvedList"/>
    <dgm:cxn modelId="{E7E65D9A-65AA-4BA8-8A3A-2708D9AAAAB4}" type="presParOf" srcId="{E3621ED6-1BA4-411D-AA97-D4913CBA7971}" destId="{8A5B549F-5967-44AF-AB69-9EDD3D62310D}" srcOrd="6" destOrd="0" presId="urn:microsoft.com/office/officeart/2008/layout/VerticalCurvedList"/>
    <dgm:cxn modelId="{58EEC358-E6EE-4C33-9ADF-A0C399A868A1}" type="presParOf" srcId="{8A5B549F-5967-44AF-AB69-9EDD3D62310D}" destId="{BBA09819-6ACB-4CF3-975C-4D52A5EF6EE6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B17F5-C11E-4632-8BBA-72E8B4DD9EB4}">
      <dsp:nvSpPr>
        <dsp:cNvPr id="0" name=""/>
        <dsp:cNvSpPr/>
      </dsp:nvSpPr>
      <dsp:spPr>
        <a:xfrm>
          <a:off x="-4883622" y="-748387"/>
          <a:ext cx="5816467" cy="5816467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824C4-4A67-4656-B0C6-D1335818E552}">
      <dsp:nvSpPr>
        <dsp:cNvPr id="0" name=""/>
        <dsp:cNvSpPr/>
      </dsp:nvSpPr>
      <dsp:spPr>
        <a:xfrm>
          <a:off x="488512" y="332097"/>
          <a:ext cx="8586102" cy="66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48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Présentation du logiciel SPSS</a:t>
          </a:r>
        </a:p>
      </dsp:txBody>
      <dsp:txXfrm>
        <a:off x="488512" y="332097"/>
        <a:ext cx="8586102" cy="664541"/>
      </dsp:txXfrm>
    </dsp:sp>
    <dsp:sp modelId="{EE9FAD4F-4B26-4603-BB21-3B1DB5E21BE7}">
      <dsp:nvSpPr>
        <dsp:cNvPr id="0" name=""/>
        <dsp:cNvSpPr/>
      </dsp:nvSpPr>
      <dsp:spPr>
        <a:xfrm>
          <a:off x="73173" y="249030"/>
          <a:ext cx="830676" cy="8306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4192-85E1-4E59-A78F-630F9D9D6A05}">
      <dsp:nvSpPr>
        <dsp:cNvPr id="0" name=""/>
        <dsp:cNvSpPr/>
      </dsp:nvSpPr>
      <dsp:spPr>
        <a:xfrm>
          <a:off x="869509" y="1329083"/>
          <a:ext cx="8205106" cy="66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48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Manipulation des données sous SPSS</a:t>
          </a:r>
        </a:p>
      </dsp:txBody>
      <dsp:txXfrm>
        <a:off x="869509" y="1329083"/>
        <a:ext cx="8205106" cy="664541"/>
      </dsp:txXfrm>
    </dsp:sp>
    <dsp:sp modelId="{CAA98825-5798-4279-AB52-D7CA304217F3}">
      <dsp:nvSpPr>
        <dsp:cNvPr id="0" name=""/>
        <dsp:cNvSpPr/>
      </dsp:nvSpPr>
      <dsp:spPr>
        <a:xfrm>
          <a:off x="454170" y="1246015"/>
          <a:ext cx="830676" cy="8306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EA53C-6C68-4242-9A17-B5DB79D28584}">
      <dsp:nvSpPr>
        <dsp:cNvPr id="0" name=""/>
        <dsp:cNvSpPr/>
      </dsp:nvSpPr>
      <dsp:spPr>
        <a:xfrm>
          <a:off x="869509" y="2326068"/>
          <a:ext cx="8205106" cy="66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48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Analyse descriptive</a:t>
          </a:r>
        </a:p>
      </dsp:txBody>
      <dsp:txXfrm>
        <a:off x="869509" y="2326068"/>
        <a:ext cx="8205106" cy="664541"/>
      </dsp:txXfrm>
    </dsp:sp>
    <dsp:sp modelId="{BBA09819-6ACB-4CF3-975C-4D52A5EF6EE6}">
      <dsp:nvSpPr>
        <dsp:cNvPr id="0" name=""/>
        <dsp:cNvSpPr/>
      </dsp:nvSpPr>
      <dsp:spPr>
        <a:xfrm>
          <a:off x="454170" y="2243000"/>
          <a:ext cx="830676" cy="8306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F3BBF3-4D7B-4ABA-B5DE-8E5ED5A08DB2}">
      <dsp:nvSpPr>
        <dsp:cNvPr id="0" name=""/>
        <dsp:cNvSpPr/>
      </dsp:nvSpPr>
      <dsp:spPr>
        <a:xfrm>
          <a:off x="488512" y="3323053"/>
          <a:ext cx="8586102" cy="6645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7480" tIns="86360" rIns="86360" bIns="8636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400" kern="1200" dirty="0"/>
            <a:t>Statistiques inférentielles</a:t>
          </a:r>
        </a:p>
      </dsp:txBody>
      <dsp:txXfrm>
        <a:off x="488512" y="3323053"/>
        <a:ext cx="8586102" cy="664541"/>
      </dsp:txXfrm>
    </dsp:sp>
    <dsp:sp modelId="{786C55D0-49D7-43E6-B965-91BBE729E806}">
      <dsp:nvSpPr>
        <dsp:cNvPr id="0" name=""/>
        <dsp:cNvSpPr/>
      </dsp:nvSpPr>
      <dsp:spPr>
        <a:xfrm>
          <a:off x="73173" y="3239985"/>
          <a:ext cx="830676" cy="830676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7B17F5-C11E-4632-8BBA-72E8B4DD9EB4}">
      <dsp:nvSpPr>
        <dsp:cNvPr id="0" name=""/>
        <dsp:cNvSpPr/>
      </dsp:nvSpPr>
      <dsp:spPr>
        <a:xfrm>
          <a:off x="-4883622" y="-748387"/>
          <a:ext cx="5816467" cy="5816467"/>
        </a:xfrm>
        <a:prstGeom prst="blockArc">
          <a:avLst>
            <a:gd name="adj1" fmla="val 18900000"/>
            <a:gd name="adj2" fmla="val 2700000"/>
            <a:gd name="adj3" fmla="val 37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0824C4-4A67-4656-B0C6-D1335818E552}">
      <dsp:nvSpPr>
        <dsp:cNvPr id="0" name=""/>
        <dsp:cNvSpPr/>
      </dsp:nvSpPr>
      <dsp:spPr>
        <a:xfrm>
          <a:off x="599960" y="431969"/>
          <a:ext cx="8474654" cy="86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751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Interface du logiciel</a:t>
          </a:r>
        </a:p>
      </dsp:txBody>
      <dsp:txXfrm>
        <a:off x="599960" y="431969"/>
        <a:ext cx="8474654" cy="863938"/>
      </dsp:txXfrm>
    </dsp:sp>
    <dsp:sp modelId="{EE9FAD4F-4B26-4603-BB21-3B1DB5E21BE7}">
      <dsp:nvSpPr>
        <dsp:cNvPr id="0" name=""/>
        <dsp:cNvSpPr/>
      </dsp:nvSpPr>
      <dsp:spPr>
        <a:xfrm>
          <a:off x="59998" y="323976"/>
          <a:ext cx="1079923" cy="1079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174192-85E1-4E59-A78F-630F9D9D6A05}">
      <dsp:nvSpPr>
        <dsp:cNvPr id="0" name=""/>
        <dsp:cNvSpPr/>
      </dsp:nvSpPr>
      <dsp:spPr>
        <a:xfrm>
          <a:off x="914001" y="1727877"/>
          <a:ext cx="8160613" cy="86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751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Affichage des données</a:t>
          </a:r>
        </a:p>
      </dsp:txBody>
      <dsp:txXfrm>
        <a:off x="914001" y="1727877"/>
        <a:ext cx="8160613" cy="863938"/>
      </dsp:txXfrm>
    </dsp:sp>
    <dsp:sp modelId="{CAA98825-5798-4279-AB52-D7CA304217F3}">
      <dsp:nvSpPr>
        <dsp:cNvPr id="0" name=""/>
        <dsp:cNvSpPr/>
      </dsp:nvSpPr>
      <dsp:spPr>
        <a:xfrm>
          <a:off x="374040" y="1619884"/>
          <a:ext cx="1079923" cy="1079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CEEA53C-6C68-4242-9A17-B5DB79D28584}">
      <dsp:nvSpPr>
        <dsp:cNvPr id="0" name=""/>
        <dsp:cNvSpPr/>
      </dsp:nvSpPr>
      <dsp:spPr>
        <a:xfrm>
          <a:off x="599960" y="3023785"/>
          <a:ext cx="8474654" cy="8639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751" tIns="114300" rIns="114300" bIns="114300" numCol="1" spcCol="1270" anchor="ctr" anchorCtr="0">
          <a:noAutofit/>
        </a:bodyPr>
        <a:lstStyle/>
        <a:p>
          <a:pPr marL="0" lvl="0" indent="0" algn="l" defTabSz="2000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4500" kern="1200" dirty="0"/>
            <a:t>Affichage des variables</a:t>
          </a:r>
        </a:p>
      </dsp:txBody>
      <dsp:txXfrm>
        <a:off x="599960" y="3023785"/>
        <a:ext cx="8474654" cy="863938"/>
      </dsp:txXfrm>
    </dsp:sp>
    <dsp:sp modelId="{BBA09819-6ACB-4CF3-975C-4D52A5EF6EE6}">
      <dsp:nvSpPr>
        <dsp:cNvPr id="0" name=""/>
        <dsp:cNvSpPr/>
      </dsp:nvSpPr>
      <dsp:spPr>
        <a:xfrm>
          <a:off x="59998" y="2915792"/>
          <a:ext cx="1079923" cy="107992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10DA2F-ADB0-1FF8-FFD4-9E36E90E9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62FBCC5-AFA3-9C45-32A4-8EECE0663D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097B08-6734-EFC5-A949-D7B65719E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713BED-E395-3ADB-8371-6F3C695A3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7696930-4CC2-9A4F-01FB-7C2C497A6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6218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EB0358-5EED-7BB9-23FF-89C566642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865BC14-D051-5567-13C8-1ECF630DE6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99B5F97-F645-2853-C2C8-A8948F254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F77CAF-DDC8-5228-5506-076C6D2B3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B9A8121-8B4D-A3CA-CA36-BAD513E0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1609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CD04050-C01D-F063-BDE8-638C4B1DB0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E026D4F-83C4-7DD9-AF39-207392B339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44568C4-2DBB-6E68-9901-99E9FF903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859B4C-86A3-5CC1-1EF0-CCE58A0D5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833F5AD-8849-9918-633B-B89D00196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0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BBBE7F-84BA-0DA8-D207-857990B95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812CD00-C971-8EB5-F36D-188301000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046601-F231-F964-02E8-FCF3FB09B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0A259-38C3-525C-2FCE-49CBE39F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6B324B6-BB9B-605C-16F4-5CAAADD3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5571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390F4F-D62E-DD3F-4E24-304D13C5D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A719477-66D7-6663-B03F-8C8C7E508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E54049C-1DA1-5776-EB2A-2EC3A2A25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DA6BB50-DF75-0187-DC0A-33FA36934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93B2C7-B97D-BDE3-5C0D-A48146755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2702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1E3F17-4852-0A6A-609B-F610E2F3B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25AAB1-45F4-ADD0-1A3F-4B67A22A9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CFE276-196C-10E8-7BCB-333C882EDE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00D777C-5747-9B19-0705-331A5799E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543530-6D6B-C208-66C4-A41D62C23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4A54FD1-7DED-9EBB-C30B-AA1D0615E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835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7D7085-0D0B-1DD5-1E83-6806B42C2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43C5262-5206-4E7B-90F4-3E33E46F0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9468382-620C-B5EC-3AEB-BDAEB304AC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562185D-CDE6-B0E8-40DC-F3B8EB3E2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635C43B-919F-DC28-C439-D33BBB0CB9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1FD9C07-DB45-EB55-F802-5E6D9B5FF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C920D8EF-6A73-331E-6FE2-CFAAECE1B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99C235E0-1AA9-C3D9-CAE9-1EA6E5D99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1436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002AC99-571C-7538-75D6-BC4935102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D86AF73-8A8E-4CE8-232D-2AC80333D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37035E1-696A-C1E5-2960-E603A40C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3CDA05C-76A2-C869-79F9-D753BB94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4975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1CBB5D5-C808-3467-3C89-3F7AC0A17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EE416FD-56FA-6C29-720B-77D542F32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7761C71-7DE8-7314-0A1E-CC265CB9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4776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942E90-5F99-58B6-062A-CDA410E43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E2D3A8-8B5F-54AA-03A6-93870937E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8B59648-AA62-9D5B-60F7-3AFB3A84E0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797161F-252D-33E5-DC04-D16507C3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574BF15-275D-EDB3-ACFF-3DE0B61A5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0E40F90-5B1A-3910-AADF-B8E369974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154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A2C688-21AD-36BF-8808-2FF12D171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7A8E4D7B-DC4D-8B12-72CD-283416728D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A6F0344-909F-0173-383F-F72DA4BB2A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989488C-41B2-D894-4723-DD7481108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F67C28-1924-1913-23E8-FD8003C4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B198C9-121C-69B9-B8A0-C841BC3E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51568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316FF0-7B29-ECDD-5166-E1A21B316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CEC7F32-D435-C4E5-5453-CC669C225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2D732D-910E-1A2E-CE7F-7143C351FB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DCF56-FDC2-454F-84E6-30B79D2168EA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718C730-D5EA-A649-0875-C8EC578DCF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B447FB2-AD12-A51D-1234-E2B36E4A69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67280-0DA6-469D-8DB3-761F66A86D5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896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7F41F5-312E-2899-16CD-6E6F248F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240" y="264160"/>
            <a:ext cx="11023600" cy="3245803"/>
          </a:xfrm>
        </p:spPr>
        <p:txBody>
          <a:bodyPr>
            <a:normAutofit fontScale="90000"/>
          </a:bodyPr>
          <a:lstStyle/>
          <a:p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ISSP-UJKZ 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rgbClr val="00B0F0"/>
                </a:solidFill>
              </a:rPr>
              <a:t>Traitements des </a:t>
            </a:r>
            <a:r>
              <a:rPr lang="fr-FR">
                <a:solidFill>
                  <a:srgbClr val="00B0F0"/>
                </a:solidFill>
              </a:rPr>
              <a:t>données sous: </a:t>
            </a:r>
            <a:br>
              <a:rPr lang="fr-FR">
                <a:solidFill>
                  <a:srgbClr val="00B0F0"/>
                </a:solidFill>
              </a:rPr>
            </a:br>
            <a:r>
              <a:rPr lang="fr-FR">
                <a:solidFill>
                  <a:srgbClr val="00B0F0"/>
                </a:solidFill>
              </a:rPr>
              <a:t>SPSS </a:t>
            </a:r>
            <a:r>
              <a:rPr lang="fr-FR" dirty="0">
                <a:solidFill>
                  <a:srgbClr val="00B0F0"/>
                </a:solidFill>
              </a:rPr>
              <a:t>et STATA</a:t>
            </a:r>
            <a:br>
              <a:rPr lang="fr-FR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fr-FR" dirty="0">
                <a:solidFill>
                  <a:schemeClr val="accent1">
                    <a:lumMod val="75000"/>
                  </a:schemeClr>
                </a:solidFill>
              </a:rPr>
              <a:t>Cours de SPSS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B4A15AA-C275-BAAF-2DB3-9D049BD466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Réné Zemba</a:t>
            </a:r>
          </a:p>
          <a:p>
            <a:r>
              <a:rPr lang="fr-FR" b="1" dirty="0">
                <a:solidFill>
                  <a:schemeClr val="accent1">
                    <a:lumMod val="75000"/>
                  </a:schemeClr>
                </a:solidFill>
              </a:rPr>
              <a:t>Ingénieur Statisticien Economiste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A9F08C-F92C-71D6-6619-32C9D928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1059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D1E7075-24D7-78B2-D89F-0CBE2FC24BA4}"/>
              </a:ext>
            </a:extLst>
          </p:cNvPr>
          <p:cNvSpPr txBox="1"/>
          <p:nvPr/>
        </p:nvSpPr>
        <p:spPr>
          <a:xfrm>
            <a:off x="6675120" y="2174240"/>
            <a:ext cx="50495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Présentation sous format tableur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Individus en lignes et noms des variables en colonnes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4A40DF67-C098-46F7-45EB-DE089D41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5B35FA70-45E7-56C2-8025-15F265D56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27892"/>
            <a:ext cx="5654041" cy="4569708"/>
          </a:xfrm>
          <a:prstGeom prst="rect">
            <a:avLst/>
          </a:prstGeom>
        </p:spPr>
      </p:pic>
      <p:sp>
        <p:nvSpPr>
          <p:cNvPr id="15" name="Titre 1">
            <a:extLst>
              <a:ext uri="{FF2B5EF4-FFF2-40B4-BE49-F238E27FC236}">
                <a16:creationId xmlns:a16="http://schemas.microsoft.com/office/drawing/2014/main" id="{01156FF2-EEC5-CAB5-FDFD-991526CB37DF}"/>
              </a:ext>
            </a:extLst>
          </p:cNvPr>
          <p:cNvSpPr txBox="1">
            <a:spLocks/>
          </p:cNvSpPr>
          <p:nvPr/>
        </p:nvSpPr>
        <p:spPr>
          <a:xfrm>
            <a:off x="990600" y="314325"/>
            <a:ext cx="1051560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solidFill>
                  <a:srgbClr val="00B0F0"/>
                </a:solidFill>
              </a:rPr>
              <a:t>II. Vue des données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4AC6595A-67C1-6C18-AD92-3A24A02ADB43}"/>
              </a:ext>
            </a:extLst>
          </p:cNvPr>
          <p:cNvCxnSpPr>
            <a:cxnSpLocks/>
          </p:cNvCxnSpPr>
          <p:nvPr/>
        </p:nvCxnSpPr>
        <p:spPr>
          <a:xfrm>
            <a:off x="960120" y="104478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9325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C7F385EF-1C6F-1E2F-1887-04DCA3595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240" y="1542662"/>
            <a:ext cx="5334000" cy="4980057"/>
          </a:xfrm>
          <a:prstGeom prst="rect">
            <a:avLst/>
          </a:prstGeom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4D1E7075-24D7-78B2-D89F-0CBE2FC24BA4}"/>
              </a:ext>
            </a:extLst>
          </p:cNvPr>
          <p:cNvSpPr txBox="1"/>
          <p:nvPr/>
        </p:nvSpPr>
        <p:spPr>
          <a:xfrm>
            <a:off x="6096000" y="1198880"/>
            <a:ext cx="588264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Nom » : donne le nom de la variable. En général, il est conseillé de ne pas dépasser huit (08) caractères dans le nom de la variable et d’éviter les caractères spéciaux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type » : permet d'indiquer quelle est la nature de la variable pour laquelle le type est défini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Largeur » correspond à l'étendue de la case (le nombre de lettres ou de chiffres que vous pouvez inscrire)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Décimale » qui donne le nombre de chiffre après la virgule, pour les variables de type numérique. 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4A40DF67-C098-46F7-45EB-DE089D41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84D62CD3-B470-8238-029B-DCAD0381C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30720" y="4378853"/>
            <a:ext cx="4511040" cy="2082907"/>
          </a:xfrm>
          <a:prstGeom prst="rect">
            <a:avLst/>
          </a:prstGeom>
        </p:spPr>
      </p:pic>
      <p:sp>
        <p:nvSpPr>
          <p:cNvPr id="3" name="Titre 1">
            <a:extLst>
              <a:ext uri="{FF2B5EF4-FFF2-40B4-BE49-F238E27FC236}">
                <a16:creationId xmlns:a16="http://schemas.microsoft.com/office/drawing/2014/main" id="{8E740616-0354-E8F8-CE41-CA1FEF1BFAAF}"/>
              </a:ext>
            </a:extLst>
          </p:cNvPr>
          <p:cNvSpPr txBox="1">
            <a:spLocks/>
          </p:cNvSpPr>
          <p:nvPr/>
        </p:nvSpPr>
        <p:spPr>
          <a:xfrm>
            <a:off x="990600" y="314325"/>
            <a:ext cx="1051560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>
                <a:solidFill>
                  <a:srgbClr val="00B0F0"/>
                </a:solidFill>
              </a:rPr>
              <a:t>III. Vue des variables</a:t>
            </a:r>
            <a:endParaRPr lang="fr-FR" sz="4000" b="1" dirty="0">
              <a:solidFill>
                <a:srgbClr val="00B0F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0C23E44-EBB9-9CDC-74F8-969953D05795}"/>
              </a:ext>
            </a:extLst>
          </p:cNvPr>
          <p:cNvCxnSpPr>
            <a:cxnSpLocks/>
          </p:cNvCxnSpPr>
          <p:nvPr/>
        </p:nvCxnSpPr>
        <p:spPr>
          <a:xfrm>
            <a:off x="1021080" y="97366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1150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ZoneTexte 6">
            <a:extLst>
              <a:ext uri="{FF2B5EF4-FFF2-40B4-BE49-F238E27FC236}">
                <a16:creationId xmlns:a16="http://schemas.microsoft.com/office/drawing/2014/main" id="{4D1E7075-24D7-78B2-D89F-0CBE2FC24BA4}"/>
              </a:ext>
            </a:extLst>
          </p:cNvPr>
          <p:cNvSpPr txBox="1"/>
          <p:nvPr/>
        </p:nvSpPr>
        <p:spPr>
          <a:xfrm>
            <a:off x="843280" y="1828800"/>
            <a:ext cx="498856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libellé » correspond au descriptif de la variable. C'est un aide-mémoire qui peut être utile pour y inscrire des informations supplémentaires sur la variable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valeur » est option est surtout utilisée pour la codification des variables (les variables nominales avec un nombre fini ou peu élevé de modalités)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Manquant » : pour indiquer une non réponse (ou valeur manquante)</a:t>
            </a:r>
          </a:p>
        </p:txBody>
      </p:sp>
      <p:sp>
        <p:nvSpPr>
          <p:cNvPr id="8" name="Espace réservé de la date 3">
            <a:extLst>
              <a:ext uri="{FF2B5EF4-FFF2-40B4-BE49-F238E27FC236}">
                <a16:creationId xmlns:a16="http://schemas.microsoft.com/office/drawing/2014/main" id="{4A40DF67-C098-46F7-45EB-DE089D41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C9B3119A-109A-D7BC-B838-AD591BF61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9221" y="1375956"/>
            <a:ext cx="3664138" cy="2235315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02A6217E-3E20-EBCF-5EBC-194FBC1712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9221" y="3611271"/>
            <a:ext cx="3664137" cy="2400423"/>
          </a:xfrm>
          <a:prstGeom prst="rect">
            <a:avLst/>
          </a:prstGeom>
        </p:spPr>
      </p:pic>
      <p:sp>
        <p:nvSpPr>
          <p:cNvPr id="12" name="Titre 1">
            <a:extLst>
              <a:ext uri="{FF2B5EF4-FFF2-40B4-BE49-F238E27FC236}">
                <a16:creationId xmlns:a16="http://schemas.microsoft.com/office/drawing/2014/main" id="{23D3A6EF-5478-E345-C9B3-7311508F7960}"/>
              </a:ext>
            </a:extLst>
          </p:cNvPr>
          <p:cNvSpPr txBox="1">
            <a:spLocks/>
          </p:cNvSpPr>
          <p:nvPr/>
        </p:nvSpPr>
        <p:spPr>
          <a:xfrm>
            <a:off x="990600" y="314325"/>
            <a:ext cx="10515600" cy="793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>
                <a:solidFill>
                  <a:srgbClr val="00B0F0"/>
                </a:solidFill>
              </a:rPr>
              <a:t>III. Vue des variables</a:t>
            </a:r>
            <a:endParaRPr lang="fr-FR" sz="4000" b="1" dirty="0">
              <a:solidFill>
                <a:srgbClr val="00B0F0"/>
              </a:solidFill>
            </a:endParaRP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9C0FB654-E6B0-3E2D-95AC-9D0B646E6E65}"/>
              </a:ext>
            </a:extLst>
          </p:cNvPr>
          <p:cNvCxnSpPr>
            <a:cxnSpLocks/>
          </p:cNvCxnSpPr>
          <p:nvPr/>
        </p:nvCxnSpPr>
        <p:spPr>
          <a:xfrm>
            <a:off x="1143000" y="102446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1469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9311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B0F0"/>
                </a:solidFill>
              </a:rPr>
              <a:t>III. Vue des variables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6D0DFFC-8CF8-64AF-2105-6493355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56565A-D67B-CF1A-5C37-1CF21401A979}"/>
              </a:ext>
            </a:extLst>
          </p:cNvPr>
          <p:cNvSpPr txBox="1"/>
          <p:nvPr/>
        </p:nvSpPr>
        <p:spPr>
          <a:xfrm>
            <a:off x="924560" y="2136339"/>
            <a:ext cx="821944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Colonnes » : permet de contrôler la largeur physique de la case de la variable. Laissez 8 par défaut.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Aligne » : permet de choisir si les valeurs des données et/ou étiquettes des valeurs dans les colonnes sera aligné à droite, à gauche ou sera centré. L’alignement par défaut est à droite pour les variables et à gauche pour les variables chaînes.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Mesure » : permet d'indiquer si la variable que vous définissez est nominale, ordinale ou quantitative (Echelle)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dirty="0"/>
              <a:t>La colonne « Rôle » détermine le rôle des variables dans les analyses fonctionnelles (dépendantes, indépendantes..).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04576E2-AA24-69FE-3646-7C83AB3A83B5}"/>
              </a:ext>
            </a:extLst>
          </p:cNvPr>
          <p:cNvCxnSpPr>
            <a:cxnSpLocks/>
          </p:cNvCxnSpPr>
          <p:nvPr/>
        </p:nvCxnSpPr>
        <p:spPr>
          <a:xfrm>
            <a:off x="838200" y="97366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743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9311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B0F0"/>
                </a:solidFill>
              </a:rPr>
              <a:t>CONCLUSION</a:t>
            </a:r>
          </a:p>
        </p:txBody>
      </p:sp>
      <p:sp>
        <p:nvSpPr>
          <p:cNvPr id="3" name="Espace réservé de la date 3">
            <a:extLst>
              <a:ext uri="{FF2B5EF4-FFF2-40B4-BE49-F238E27FC236}">
                <a16:creationId xmlns:a16="http://schemas.microsoft.com/office/drawing/2014/main" id="{06D0DFFC-8CF8-64AF-2105-64933558F7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DC56565A-D67B-CF1A-5C37-1CF21401A979}"/>
              </a:ext>
            </a:extLst>
          </p:cNvPr>
          <p:cNvSpPr txBox="1"/>
          <p:nvPr/>
        </p:nvSpPr>
        <p:spPr>
          <a:xfrm>
            <a:off x="924560" y="2136339"/>
            <a:ext cx="821944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3200" dirty="0"/>
              <a:t>Installation du logiciel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fr-FR" sz="3200" dirty="0"/>
          </a:p>
          <a:p>
            <a:endParaRPr lang="fr-FR" sz="3200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fr-FR" sz="3200" dirty="0"/>
              <a:t>Cas pratique : Présentation du logiciel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85B7F77F-5469-CEFB-9CD1-25567EDB081C}"/>
              </a:ext>
            </a:extLst>
          </p:cNvPr>
          <p:cNvCxnSpPr>
            <a:cxnSpLocks/>
          </p:cNvCxnSpPr>
          <p:nvPr/>
        </p:nvCxnSpPr>
        <p:spPr>
          <a:xfrm flipV="1">
            <a:off x="838200" y="955040"/>
            <a:ext cx="3175000" cy="8467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4390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3040" y="365125"/>
            <a:ext cx="5100320" cy="915035"/>
          </a:xfrm>
        </p:spPr>
        <p:txBody>
          <a:bodyPr/>
          <a:lstStyle/>
          <a:p>
            <a:pPr algn="ctr"/>
            <a:r>
              <a:rPr lang="fr-FR" sz="6000" b="1" dirty="0">
                <a:solidFill>
                  <a:srgbClr val="00B0F0"/>
                </a:solidFill>
              </a:rPr>
              <a:t>Plan</a:t>
            </a:r>
            <a:r>
              <a:rPr lang="fr-FR" dirty="0"/>
              <a:t> 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68E7C04-834E-BA73-8056-F8160C1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F83B70E-76C3-9170-CC74-D4FE2CC0F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2641190"/>
              </p:ext>
            </p:extLst>
          </p:nvPr>
        </p:nvGraphicFramePr>
        <p:xfrm>
          <a:off x="2032000" y="1422400"/>
          <a:ext cx="9133840" cy="4319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B17C8467-2FD8-DB77-856B-3BC3553FB72B}"/>
              </a:ext>
            </a:extLst>
          </p:cNvPr>
          <p:cNvCxnSpPr>
            <a:cxnSpLocks/>
          </p:cNvCxnSpPr>
          <p:nvPr/>
        </p:nvCxnSpPr>
        <p:spPr>
          <a:xfrm>
            <a:off x="4114800" y="1115907"/>
            <a:ext cx="523240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885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0EB06A98-7AAC-6F60-AD22-362645F8518B}"/>
              </a:ext>
            </a:extLst>
          </p:cNvPr>
          <p:cNvSpPr txBox="1"/>
          <p:nvPr/>
        </p:nvSpPr>
        <p:spPr>
          <a:xfrm>
            <a:off x="701040" y="1550799"/>
            <a:ext cx="10739120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800" dirty="0"/>
              <a:t>L’objectif du cours </a:t>
            </a:r>
          </a:p>
          <a:p>
            <a:endParaRPr lang="fr-FR" sz="2800" dirty="0"/>
          </a:p>
          <a:p>
            <a:r>
              <a:rPr lang="fr-FR" sz="2800" dirty="0"/>
              <a:t>A la fin du cours, l’apprenant devrait être à mesure de : </a:t>
            </a:r>
          </a:p>
          <a:p>
            <a:endParaRPr lang="fr-FR" sz="2800" dirty="0"/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Exploiter d’une base de données avec les logiciels SPSS ;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Implémenter des outils de statistiques un peu plus complexes ayant un lien avec le type de données à analyser, 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fr-FR" sz="2800" dirty="0"/>
              <a:t>Manipuler des logiciels choisis afin de produire des synthèses statistiques (moyennes, variances, fréquences, tris-à-plat, proportions, tableaux de contingence, khi-deux, corrélation, p-value, histogrammes, etc.) à partir des micro-données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68E7C04-834E-BA73-8056-F8160C1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sp>
        <p:nvSpPr>
          <p:cNvPr id="8" name="Titre 1">
            <a:extLst>
              <a:ext uri="{FF2B5EF4-FFF2-40B4-BE49-F238E27FC236}">
                <a16:creationId xmlns:a16="http://schemas.microsoft.com/office/drawing/2014/main" id="{2745D357-2402-0A57-6B37-290ADA7D3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Introduction</a:t>
            </a:r>
          </a:p>
        </p:txBody>
      </p:sp>
      <p:cxnSp>
        <p:nvCxnSpPr>
          <p:cNvPr id="2" name="Connecteur droit 1">
            <a:extLst>
              <a:ext uri="{FF2B5EF4-FFF2-40B4-BE49-F238E27FC236}">
                <a16:creationId xmlns:a16="http://schemas.microsoft.com/office/drawing/2014/main" id="{C88303A6-CD39-A335-4D19-36661F30AD17}"/>
              </a:ext>
            </a:extLst>
          </p:cNvPr>
          <p:cNvCxnSpPr>
            <a:cxnSpLocks/>
          </p:cNvCxnSpPr>
          <p:nvPr/>
        </p:nvCxnSpPr>
        <p:spPr>
          <a:xfrm>
            <a:off x="838200" y="130894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788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Introduction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91F6157-FA9B-1CBC-4E57-DB23C7348BE7}"/>
              </a:ext>
            </a:extLst>
          </p:cNvPr>
          <p:cNvSpPr txBox="1"/>
          <p:nvPr/>
        </p:nvSpPr>
        <p:spPr>
          <a:xfrm>
            <a:off x="426720" y="1493520"/>
            <a:ext cx="11399520" cy="4804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 err="1">
                <a:solidFill>
                  <a:schemeClr val="accent2">
                    <a:lumMod val="75000"/>
                  </a:schemeClr>
                </a:solidFill>
              </a:rPr>
              <a:t>Définition</a:t>
            </a:r>
            <a:r>
              <a:rPr lang="en-US" sz="2800" dirty="0">
                <a:solidFill>
                  <a:schemeClr val="accent2">
                    <a:lumMod val="75000"/>
                  </a:schemeClr>
                </a:solidFill>
              </a:rPr>
              <a:t> 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Statistical Package for the Social Sciences  =</a:t>
            </a:r>
            <a:r>
              <a:rPr lang="en-US" sz="2000" dirty="0">
                <a:sym typeface="Wingdings" panose="05000000000000000000" pitchFamily="2" charset="2"/>
              </a:rPr>
              <a:t></a:t>
            </a:r>
            <a:r>
              <a:rPr lang="en-US" sz="2000" dirty="0"/>
              <a:t> Statistical Product and Service Solutions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 err="1"/>
              <a:t>Utilisation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sciences </a:t>
            </a:r>
            <a:r>
              <a:rPr lang="en-US" sz="2000" dirty="0" err="1"/>
              <a:t>humaines</a:t>
            </a:r>
            <a:r>
              <a:rPr lang="en-US" sz="2000" dirty="0"/>
              <a:t> et </a:t>
            </a:r>
            <a:r>
              <a:rPr lang="en-US" sz="2000" dirty="0" err="1"/>
              <a:t>sociales</a:t>
            </a:r>
            <a:r>
              <a:rPr lang="en-US" sz="2000" dirty="0"/>
              <a:t> : </a:t>
            </a:r>
            <a:r>
              <a:rPr lang="fr-FR" sz="2000" dirty="0"/>
              <a:t>analyse descriptive des données et la vérification des hypothèses statistiques</a:t>
            </a:r>
          </a:p>
          <a:p>
            <a:pPr>
              <a:lnSpc>
                <a:spcPct val="150000"/>
              </a:lnSpc>
            </a:pPr>
            <a:endParaRPr lang="fr-FR" dirty="0"/>
          </a:p>
          <a:p>
            <a:pPr>
              <a:lnSpc>
                <a:spcPct val="150000"/>
              </a:lnSpc>
            </a:pPr>
            <a:r>
              <a:rPr lang="fr-FR" sz="2800" dirty="0">
                <a:solidFill>
                  <a:schemeClr val="accent2">
                    <a:lumMod val="75000"/>
                  </a:schemeClr>
                </a:solidFill>
              </a:rPr>
              <a:t>Interaction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Feuilles de calcul de MS Excel ou OpenOffice 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Fichiers texte brut (.txt ou .csv) 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Bases de données relationnelles (SQL); 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fr-FR" dirty="0"/>
              <a:t> Stata et SAS</a:t>
            </a:r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978C5BE4-476F-50D5-01F7-5EBF0A5E8E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29F12C85-6EC8-68FB-018B-D8EAFB285B59}"/>
              </a:ext>
            </a:extLst>
          </p:cNvPr>
          <p:cNvCxnSpPr>
            <a:cxnSpLocks/>
          </p:cNvCxnSpPr>
          <p:nvPr/>
        </p:nvCxnSpPr>
        <p:spPr>
          <a:xfrm>
            <a:off x="838200" y="130894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3734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Introduction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AD97D-1BAC-970A-53B2-0286F3A7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760" y="2242185"/>
            <a:ext cx="10515600" cy="4351338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Les données et les résultats restent constamment séparés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Les données sont enregistrées dans des fichiers .</a:t>
            </a:r>
            <a:r>
              <a:rPr lang="fr-FR" dirty="0" err="1"/>
              <a:t>sav</a:t>
            </a:r>
            <a:r>
              <a:rPr lang="fr-FR" dirty="0"/>
              <a:t> ;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Les résultats sont disponibles dans des fichiers .</a:t>
            </a:r>
            <a:r>
              <a:rPr lang="fr-FR" dirty="0" err="1"/>
              <a:t>spv</a:t>
            </a:r>
            <a:r>
              <a:rPr lang="fr-FR" dirty="0"/>
              <a:t> ou .</a:t>
            </a:r>
            <a:r>
              <a:rPr lang="fr-FR" dirty="0" err="1"/>
              <a:t>spo</a:t>
            </a:r>
            <a:r>
              <a:rPr lang="fr-FR" dirty="0"/>
              <a:t> ;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Pour interagir avec les données comme pour les transformer ou en extraire des résultats, dans des fichiers .</a:t>
            </a:r>
            <a:r>
              <a:rPr lang="fr-FR" dirty="0" err="1"/>
              <a:t>sps</a:t>
            </a:r>
            <a:r>
              <a:rPr lang="fr-FR" dirty="0"/>
              <a:t>, on utilise une syntaxe (des lignes de code);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Il y’a aussi les scripts : ensemble de lignes de code exécutable, il sont stockés dans des fichiers .</a:t>
            </a:r>
            <a:r>
              <a:rPr lang="fr-FR" dirty="0" err="1"/>
              <a:t>sbs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38B735-ED64-F653-36C9-75A2B7BD03F3}"/>
              </a:ext>
            </a:extLst>
          </p:cNvPr>
          <p:cNvSpPr txBox="1"/>
          <p:nvPr/>
        </p:nvSpPr>
        <p:spPr>
          <a:xfrm>
            <a:off x="2804160" y="1459855"/>
            <a:ext cx="2834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dirty="0"/>
              <a:t>Dans SPSS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D2A8FE19-1A51-8125-96D4-89C0F113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FE57758-9CDF-511F-F678-3A91AC65B9E5}"/>
              </a:ext>
            </a:extLst>
          </p:cNvPr>
          <p:cNvCxnSpPr>
            <a:cxnSpLocks/>
          </p:cNvCxnSpPr>
          <p:nvPr/>
        </p:nvCxnSpPr>
        <p:spPr>
          <a:xfrm>
            <a:off x="838200" y="1308947"/>
            <a:ext cx="417068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577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4555"/>
          </a:xfrm>
        </p:spPr>
        <p:txBody>
          <a:bodyPr/>
          <a:lstStyle/>
          <a:p>
            <a:r>
              <a:rPr lang="fr-FR" b="1" dirty="0">
                <a:solidFill>
                  <a:srgbClr val="00B0F0"/>
                </a:solidFill>
              </a:rPr>
              <a:t>Introduction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AD97D-1BAC-970A-53B2-0286F3A7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603" y="1991359"/>
            <a:ext cx="10515600" cy="420592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Pascal Wagner-</a:t>
            </a:r>
            <a:r>
              <a:rPr lang="fr-FR" dirty="0" err="1"/>
              <a:t>Egger</a:t>
            </a:r>
            <a:r>
              <a:rPr lang="fr-FR" dirty="0"/>
              <a:t> &amp; Sophie </a:t>
            </a:r>
            <a:r>
              <a:rPr lang="fr-FR" dirty="0" err="1"/>
              <a:t>Nidegger</a:t>
            </a:r>
            <a:r>
              <a:rPr lang="fr-FR" dirty="0"/>
              <a:t>, Guide SPSS pour les nuls, Université de FRIBOURG.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Gilles et al (2008), Fascicule SPSS. Cahiers de l’IMA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Musette Yasmine (2018), SPSS : application en sciences de gestion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Said El Hassani, Cours SPSS </a:t>
            </a:r>
          </a:p>
          <a:p>
            <a:pPr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fr-FR" dirty="0"/>
              <a:t> AMINI BYAMUNGU Jephté, Module de formation SPSS.</a:t>
            </a:r>
          </a:p>
        </p:txBody>
      </p:sp>
      <p:sp>
        <p:nvSpPr>
          <p:cNvPr id="5" name="Espace réservé de la date 3">
            <a:extLst>
              <a:ext uri="{FF2B5EF4-FFF2-40B4-BE49-F238E27FC236}">
                <a16:creationId xmlns:a16="http://schemas.microsoft.com/office/drawing/2014/main" id="{D2A8FE19-1A51-8125-96D4-89C0F1135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EFE57758-9CDF-511F-F678-3A91AC65B9E5}"/>
              </a:ext>
            </a:extLst>
          </p:cNvPr>
          <p:cNvCxnSpPr>
            <a:cxnSpLocks/>
          </p:cNvCxnSpPr>
          <p:nvPr/>
        </p:nvCxnSpPr>
        <p:spPr>
          <a:xfrm>
            <a:off x="838200" y="1085427"/>
            <a:ext cx="283972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474A2BD3-1EE0-2424-E865-2AD00D6C6F24}"/>
              </a:ext>
            </a:extLst>
          </p:cNvPr>
          <p:cNvSpPr txBox="1"/>
          <p:nvPr/>
        </p:nvSpPr>
        <p:spPr>
          <a:xfrm>
            <a:off x="1818640" y="1328132"/>
            <a:ext cx="22250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dirty="0"/>
              <a:t>Références</a:t>
            </a:r>
          </a:p>
        </p:txBody>
      </p:sp>
    </p:spTree>
    <p:extLst>
      <p:ext uri="{BB962C8B-B14F-4D97-AF65-F5344CB8AC3E}">
        <p14:creationId xmlns:p14="http://schemas.microsoft.com/office/powerpoint/2010/main" val="15773374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Chapitre 1: Présentation du logiciel SPSS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E68E7C04-834E-BA73-8056-F8160C1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graphicFrame>
        <p:nvGraphicFramePr>
          <p:cNvPr id="3" name="Diagramme 2">
            <a:extLst>
              <a:ext uri="{FF2B5EF4-FFF2-40B4-BE49-F238E27FC236}">
                <a16:creationId xmlns:a16="http://schemas.microsoft.com/office/drawing/2014/main" id="{2F83B70E-76C3-9170-CC74-D4FE2CC0F91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90519425"/>
              </p:ext>
            </p:extLst>
          </p:nvPr>
        </p:nvGraphicFramePr>
        <p:xfrm>
          <a:off x="2032000" y="1818640"/>
          <a:ext cx="9133840" cy="43196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665514B9-D763-094E-C40E-D74BC3DD388F}"/>
              </a:ext>
            </a:extLst>
          </p:cNvPr>
          <p:cNvCxnSpPr>
            <a:cxnSpLocks/>
          </p:cNvCxnSpPr>
          <p:nvPr/>
        </p:nvCxnSpPr>
        <p:spPr>
          <a:xfrm>
            <a:off x="838200" y="1308947"/>
            <a:ext cx="1025652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536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91503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B0F0"/>
                </a:solidFill>
              </a:rPr>
              <a:t>I. Interface du logiciel SPSS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1EAD97D-1BAC-970A-53B2-0286F3A7B0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520" y="1351280"/>
            <a:ext cx="11379200" cy="4775200"/>
          </a:xfrm>
        </p:spPr>
        <p:txBody>
          <a:bodyPr>
            <a:no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L’interface du logiciel comprend deux onglets : Affichage des données et affichage des variables.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Affichage des données pour accéder à la banque des données ;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Affichage des variables permet de créer et de définir la structure de ces données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Deux autres fenêtres au cours du travail sous SPSS : La fenêtre des résultats et la fenêtre de syntaxe.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La fenêtre des résultats contient l’ensemble des résultats produits par l’exécution d’instruction SPSS pendant une session de travail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200" dirty="0"/>
              <a:t>La fenêtre syntaxe contient la liste des instructions SPSS qui forment un programme SPSS</a:t>
            </a:r>
          </a:p>
        </p:txBody>
      </p:sp>
      <p:sp>
        <p:nvSpPr>
          <p:cNvPr id="6" name="Espace réservé de la date 3">
            <a:extLst>
              <a:ext uri="{FF2B5EF4-FFF2-40B4-BE49-F238E27FC236}">
                <a16:creationId xmlns:a16="http://schemas.microsoft.com/office/drawing/2014/main" id="{670B00A7-F95D-D304-FA60-411300C35AA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2BF1B084-46D7-A4F5-AE08-729D1FCBDD04}"/>
              </a:ext>
            </a:extLst>
          </p:cNvPr>
          <p:cNvCxnSpPr>
            <a:cxnSpLocks/>
          </p:cNvCxnSpPr>
          <p:nvPr/>
        </p:nvCxnSpPr>
        <p:spPr>
          <a:xfrm>
            <a:off x="838200" y="1085427"/>
            <a:ext cx="547116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9082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B170B10-6B44-9949-F686-AF2751186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1925"/>
            <a:ext cx="10515600" cy="793115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srgbClr val="00B0F0"/>
                </a:solidFill>
              </a:rPr>
              <a:t>I. Interface du logiciel SPSS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96DDE64-1E39-E8FC-77C1-826B3F0ADF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880" y="1422399"/>
            <a:ext cx="10393680" cy="4928999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8EB45EE-57D8-AC11-0372-0247CE8C01C5}"/>
              </a:ext>
            </a:extLst>
          </p:cNvPr>
          <p:cNvSpPr txBox="1"/>
          <p:nvPr/>
        </p:nvSpPr>
        <p:spPr>
          <a:xfrm>
            <a:off x="924560" y="834777"/>
            <a:ext cx="3241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/>
              <a:t>Interface</a:t>
            </a:r>
          </a:p>
        </p:txBody>
      </p:sp>
      <p:sp>
        <p:nvSpPr>
          <p:cNvPr id="7" name="Espace réservé de la date 3">
            <a:extLst>
              <a:ext uri="{FF2B5EF4-FFF2-40B4-BE49-F238E27FC236}">
                <a16:creationId xmlns:a16="http://schemas.microsoft.com/office/drawing/2014/main" id="{D67B7D86-7B09-3933-73E2-712F718EF7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544006" y="6461760"/>
            <a:ext cx="1292394" cy="205104"/>
          </a:xfrm>
        </p:spPr>
        <p:txBody>
          <a:bodyPr/>
          <a:lstStyle/>
          <a:p>
            <a:fld id="{5E3EF18E-D244-4ED0-BCB0-5306FFB87875}" type="datetime1">
              <a:rPr lang="fr-FR" sz="1600" b="1" smtClean="0">
                <a:solidFill>
                  <a:srgbClr val="00B0F0"/>
                </a:solidFill>
              </a:rPr>
              <a:t>04/12/2023</a:t>
            </a:fld>
            <a:endParaRPr lang="fr-FR" sz="1600" b="1" dirty="0">
              <a:solidFill>
                <a:srgbClr val="00B0F0"/>
              </a:solidFill>
            </a:endParaRPr>
          </a:p>
        </p:txBody>
      </p: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90977A60-93DE-4E09-35BC-65B08C2E5F2F}"/>
              </a:ext>
            </a:extLst>
          </p:cNvPr>
          <p:cNvCxnSpPr>
            <a:cxnSpLocks/>
          </p:cNvCxnSpPr>
          <p:nvPr/>
        </p:nvCxnSpPr>
        <p:spPr>
          <a:xfrm>
            <a:off x="838200" y="834777"/>
            <a:ext cx="5623560" cy="0"/>
          </a:xfrm>
          <a:prstGeom prst="line">
            <a:avLst/>
          </a:prstGeom>
          <a:ln w="762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898492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813</Words>
  <Application>Microsoft Office PowerPoint</Application>
  <PresentationFormat>Grand écran</PresentationFormat>
  <Paragraphs>89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Courier New</vt:lpstr>
      <vt:lpstr>Wingdings</vt:lpstr>
      <vt:lpstr>Thème Office</vt:lpstr>
      <vt:lpstr>ISSP-UJKZ  Traitements des données sous:  SPSS et STATA Cours de SPSS</vt:lpstr>
      <vt:lpstr>Plan </vt:lpstr>
      <vt:lpstr>Introduction</vt:lpstr>
      <vt:lpstr>Introduction</vt:lpstr>
      <vt:lpstr>Introduction </vt:lpstr>
      <vt:lpstr>Introduction </vt:lpstr>
      <vt:lpstr>Chapitre 1: Présentation du logiciel SPSS</vt:lpstr>
      <vt:lpstr>I. Interface du logiciel SPSS</vt:lpstr>
      <vt:lpstr>I. Interface du logiciel SPSS</vt:lpstr>
      <vt:lpstr>Présentation PowerPoint</vt:lpstr>
      <vt:lpstr>Présentation PowerPoint</vt:lpstr>
      <vt:lpstr>Présentation PowerPoint</vt:lpstr>
      <vt:lpstr>III. Vue des variables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ISSP-UJKZ  Cours de SPSS</dc:title>
  <dc:creator>Réné ZEMBA</dc:creator>
  <cp:lastModifiedBy>Réné ZEMBA</cp:lastModifiedBy>
  <cp:revision>9</cp:revision>
  <dcterms:created xsi:type="dcterms:W3CDTF">2023-11-27T14:31:04Z</dcterms:created>
  <dcterms:modified xsi:type="dcterms:W3CDTF">2023-12-04T10:26:18Z</dcterms:modified>
</cp:coreProperties>
</file>