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2"/>
  </p:notesMasterIdLst>
  <p:handoutMasterIdLst>
    <p:handoutMasterId r:id="rId33"/>
  </p:handout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514E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7" autoAdjust="0"/>
    <p:restoredTop sz="78039" autoAdjust="0"/>
  </p:normalViewPr>
  <p:slideViewPr>
    <p:cSldViewPr>
      <p:cViewPr varScale="1">
        <p:scale>
          <a:sx n="97" d="100"/>
          <a:sy n="97" d="100"/>
        </p:scale>
        <p:origin x="14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 smtClean="0"/>
              <a:t>There are a ton of CSS Attributes.</a:t>
            </a:r>
            <a:r>
              <a:rPr lang="en-US" baseline="0" dirty="0" smtClean="0"/>
              <a:t> We don’t need to know them all. But, they can change things like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this example,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second paragraph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turned blue and MUCH larger because of the CSS.</a:t>
            </a:r>
          </a:p>
          <a:p>
            <a:endParaRPr lang="en-US" dirty="0" smtClean="0"/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Explain that each HTML element is bounded by a "box" that is split up into four distinct parts; Margin, border, padding, and content.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* The "margin" property determines the spacing between one HTML element and the next</a:t>
            </a:r>
          </a:p>
          <a:p>
            <a:endParaRPr lang="en-US" dirty="0"/>
          </a:p>
          <a:p>
            <a:r>
              <a:rPr lang="en-US" dirty="0"/>
              <a:t>* The "padding" property is used to generate space around content</a:t>
            </a:r>
          </a:p>
          <a:p>
            <a:endParaRPr lang="en-US" dirty="0"/>
          </a:p>
          <a:p>
            <a:r>
              <a:rPr lang="en-US" dirty="0"/>
              <a:t>* The "border" property is between the margin and the padding and is often used to create a frame around content</a:t>
            </a:r>
          </a:p>
          <a:p>
            <a:endParaRPr lang="en-US" dirty="0"/>
          </a:p>
          <a:p>
            <a:r>
              <a:rPr lang="en-US" dirty="0"/>
              <a:t>	* Using the margin, border, and padding properties, you can position HTML elements on the page more specifically. Each property can be modified as a whole (order is top, right, bottom, left) OR you can modify the sides of an element individually.</a:t>
            </a:r>
          </a:p>
          <a:p>
            <a:endParaRPr lang="en-US" dirty="0"/>
          </a:p>
          <a:p>
            <a:r>
              <a:rPr lang="en-US" dirty="0"/>
              <a:t>		* One at a time: `margin-top: 10px; margin-bottom: 10px;`</a:t>
            </a:r>
          </a:p>
          <a:p>
            <a:r>
              <a:rPr lang="en-US" dirty="0"/>
              <a:t>		* All at once: `margin: 10px 20px 10px 20px;`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5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92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3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6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38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8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90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5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/>
              <a:t>The "float" property can also be used to position elements on a page. By floating an element to the right or the left, it will be placed on either the left or right side of the page and other content will wrap around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9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8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0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r>
              <a:rPr lang="en-US" dirty="0" smtClean="0"/>
              <a:t>For example,</a:t>
            </a:r>
            <a:r>
              <a:rPr lang="en-US" baseline="0" dirty="0" smtClean="0"/>
              <a:t> this selector is saying that all `a` tags should have the background-color </a:t>
            </a:r>
            <a:r>
              <a:rPr lang="en-US" baseline="0" dirty="0" err="1" smtClean="0"/>
              <a:t>yellor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 smtClean="0"/>
              <a:t>Unit 12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Padding-top(bottom/left/right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CSS</a:t>
            </a:r>
          </a:p>
        </p:txBody>
      </p:sp>
    </p:spTree>
    <p:extLst>
      <p:ext uri="{BB962C8B-B14F-4D97-AF65-F5344CB8AC3E}">
        <p14:creationId xmlns:p14="http://schemas.microsoft.com/office/powerpoint/2010/main" val="10252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3633784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&lt;p&gt;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’Cause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he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ain’t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got nobody to listen&lt;/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20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2000" b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&gt;</a:t>
            </a:r>
            <a:r>
              <a:rPr lang="uk-UA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uk-UA" sz="2000" dirty="0" smtClean="0">
                <a:latin typeface="Arial" charset="0"/>
                <a:ea typeface="Arial" charset="0"/>
                <a:cs typeface="Arial" charset="0"/>
              </a:rPr>
              <a:t>♪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I’m Blue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 Ba Dee Da Ba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smtClean="0">
                <a:latin typeface="Arial" charset="0"/>
                <a:ea typeface="Arial" charset="0"/>
                <a:cs typeface="Arial" charset="0"/>
              </a:rPr>
              <a:t>♪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CSS: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font-size: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6" y="4733779"/>
            <a:ext cx="6489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4063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Boxes Upon Boxes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000178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648200"/>
            <a:ext cx="9067800" cy="163121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CSS, every element rests within a series of boxes.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box has customizable space properties: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margin, border, and padding.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Typical spacing value: 20px 10px 10px 20px (top, right, bottom, left)</a:t>
            </a:r>
          </a:p>
        </p:txBody>
      </p:sp>
    </p:spTree>
    <p:extLst>
      <p:ext uri="{BB962C8B-B14F-4D97-AF65-F5344CB8AC3E}">
        <p14:creationId xmlns:p14="http://schemas.microsoft.com/office/powerpoint/2010/main" val="4554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Four boxes placed statically (default) </a:t>
            </a:r>
          </a:p>
        </p:txBody>
      </p:sp>
    </p:spTree>
    <p:extLst>
      <p:ext uri="{BB962C8B-B14F-4D97-AF65-F5344CB8AC3E}">
        <p14:creationId xmlns:p14="http://schemas.microsoft.com/office/powerpoint/2010/main" val="19841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8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Z-Index allows you to layer elements on top of each other when they’re positioned.</a:t>
            </a:r>
          </a:p>
        </p:txBody>
      </p:sp>
    </p:spTree>
    <p:extLst>
      <p:ext uri="{BB962C8B-B14F-4D97-AF65-F5344CB8AC3E}">
        <p14:creationId xmlns:p14="http://schemas.microsoft.com/office/powerpoint/2010/main" val="5644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Hiding Things 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962400" y="3124200"/>
            <a:ext cx="4572000" cy="261014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“display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none;”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allows us 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elements from view.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use this to show/hide elements based on user input later </a:t>
            </a:r>
            <a:r>
              <a:rPr lang="mr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0161"/>
            <a:ext cx="3037788" cy="4764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50" y="1333406"/>
            <a:ext cx="2501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0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Flow and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Concept of “Flow”</a:t>
            </a:r>
          </a:p>
        </p:txBody>
      </p:sp>
      <p:pic>
        <p:nvPicPr>
          <p:cNvPr id="7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26345"/>
            <a:ext cx="738650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default, every HTML element displayed in the browser is governed by a concept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means that HTML elements force their adjacent elements 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 around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4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Flow Analogy to MS Word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57150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concept of “flow” is very similar to the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wrap-text options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may be familiar with in Microsoft Word.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Just as in MS Word, you can have images in-line with text, on-top of text, etc.</a:t>
            </a:r>
          </a:p>
        </p:txBody>
      </p:sp>
      <p:pic>
        <p:nvPicPr>
          <p:cNvPr id="10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475" y="1118620"/>
            <a:ext cx="51244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 </a:t>
            </a: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default, web clients render many HTML elements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Paragraphs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headers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receive this treatment.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block element will take up an entire line of space—unless you intervene with CSS properties.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/>
        </p:blipFill>
        <p:spPr>
          <a:xfrm>
            <a:off x="304800" y="703120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 vs. Inline Elements 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Now contrast the block elements with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inline elements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 CSS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properties, we can command our website to display multiple HTML elements adjacently.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/>
        </p:blipFill>
        <p:spPr>
          <a:xfrm>
            <a:off x="304800" y="703120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</a:p>
        </p:txBody>
      </p:sp>
      <p:sp>
        <p:nvSpPr>
          <p:cNvPr id="12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Floats are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building web layouts.</a:t>
            </a:r>
          </a:p>
        </p:txBody>
      </p:sp>
      <p:pic>
        <p:nvPicPr>
          <p:cNvPr id="13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/>
        </p:blipFill>
        <p:spPr>
          <a:xfrm>
            <a:off x="0" y="747991"/>
            <a:ext cx="5715000" cy="3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70232"/>
          <a:stretch/>
        </p:blipFill>
        <p:spPr>
          <a:xfrm>
            <a:off x="5867400" y="1239085"/>
            <a:ext cx="2896042" cy="669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896042" cy="22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Clearing the Float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990600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Floats often get in the way of our layouts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Sometimes we don’t want to give each element the “inline” treatment. </a:t>
            </a:r>
          </a:p>
        </p:txBody>
      </p:sp>
    </p:spTree>
    <p:extLst>
      <p:ext uri="{BB962C8B-B14F-4D97-AF65-F5344CB8AC3E}">
        <p14:creationId xmlns:p14="http://schemas.microsoft.com/office/powerpoint/2010/main" val="13853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5094928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Sometimes when elements don’t match up in size, we get situations like the above…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13" y="732750"/>
            <a:ext cx="8450610" cy="41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790613"/>
            <a:ext cx="8610599" cy="1066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get around this by using “the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hack.”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including the CSS property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overflow: auto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the first element will fill up the empty parts of the flow.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2224"/>
            <a:ext cx="8374136" cy="4044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581190"/>
            <a:ext cx="1592943" cy="8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3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2784737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Boring…</a:t>
            </a:r>
          </a:p>
        </p:txBody>
      </p:sp>
    </p:spTree>
    <p:extLst>
      <p:ext uri="{BB962C8B-B14F-4D97-AF65-F5344CB8AC3E}">
        <p14:creationId xmlns:p14="http://schemas.microsoft.com/office/powerpoint/2010/main" val="98255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69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4"/>
            <a:ext cx="8153400" cy="6410886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CSS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rule-set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defines both the styles to be applied and the HTML elements to which they should be applied.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identifies the specific HTML element(s) to style.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defines property/values to be applied.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053" y="1905000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13445</TotalTime>
  <Words>1001</Words>
  <Application>Microsoft Macintosh PowerPoint</Application>
  <PresentationFormat>On-screen Show (4:3)</PresentationFormat>
  <Paragraphs>190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Mangal</vt:lpstr>
      <vt:lpstr>Roboto</vt:lpstr>
      <vt:lpstr>Arial</vt:lpstr>
      <vt:lpstr>1_Unbranded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Key CSS Attributes</vt:lpstr>
      <vt:lpstr>INSTRUCTOR DEMO</vt:lpstr>
      <vt:lpstr>CSS Example</vt:lpstr>
      <vt:lpstr>Box Model</vt:lpstr>
      <vt:lpstr>PowerPoint Presentation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and Float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Nicholas Bartlett</cp:lastModifiedBy>
  <cp:revision>1708</cp:revision>
  <cp:lastPrinted>2016-01-30T16:23:56Z</cp:lastPrinted>
  <dcterms:created xsi:type="dcterms:W3CDTF">2015-01-20T17:19:00Z</dcterms:created>
  <dcterms:modified xsi:type="dcterms:W3CDTF">2017-09-23T10:09:14Z</dcterms:modified>
</cp:coreProperties>
</file>