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327" autoAdjust="0"/>
  </p:normalViewPr>
  <p:slideViewPr>
    <p:cSldViewPr snapToGrid="0">
      <p:cViewPr varScale="1">
        <p:scale>
          <a:sx n="75" d="100"/>
          <a:sy n="75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A682-639F-CB5A-2233-49C6AA8E4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D47811-9033-5C0A-BB2E-8EFBD6BD2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3FEC4-F737-F620-7DAA-20496618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690BD-8043-F418-5813-17DB1E86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F5FB8-C9E8-2CD2-229C-36759A0B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5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FBB0D-21A4-B0A4-6415-4894021C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F52811-970F-9A39-2490-EC3BAD751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A4632-3EBE-A5B0-C759-1240D69B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24A55-ADA4-DBAA-FD5B-1982D898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08E09-2E79-908E-ADCF-D4AD9B7B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72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7DBF01-4EC4-4AF2-B135-1D9384D8F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F96FA5-2654-FA79-C601-E38C0C9F4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2D48B-8A8B-7B47-EB30-1DE0F8E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CA22C-EEF8-331F-9983-2191F334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6DB599-8889-EC9B-5937-83B2A65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25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34DB3-FCD1-FB51-2705-DE90FB7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C215C9-E6E6-059B-EB42-508579AD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F0417-97E5-B6BA-CDF7-A9E999CB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BA0DD-163A-715A-07B3-FDCB1AB3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1D7C8-3853-B77B-5D8B-6F39251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7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EC46D-4B89-7DBB-D1A3-FA21C317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2C7A6-AD10-1089-4D0C-CC6B00BE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04059-2271-F8B7-23D8-EA3BFF5B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EDDC8-91DA-7681-CF54-8A47DCBA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0AFB4-7341-16DF-7418-829CA835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BB23-3543-73DF-7B0F-E09B2C9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EE11F-EE5C-38DD-5D2F-86448468B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65B12-FA0E-6B1E-A4AD-725555BB8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6175D-7F11-1FFF-0B81-53AEA567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D2CF03-CBCC-EA3B-D42A-E61639DC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45088B-E19C-5C16-282B-F1C41CE2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63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EABA9-1407-3FAB-8752-90151AD5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A95967-8557-A938-60A7-2F1CBD7E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E3D368-3FFF-76A1-4AFD-72988C98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725777-83FC-3269-8416-BD2C8BE4B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A32D0C-C9AB-7B7C-B79B-7BF9B6137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A8E2A6-5273-DFEB-4694-5535B225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C8DF32-DC6C-9062-32FA-EDBEA4BC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9004B6-5CA6-5408-7219-022F13F1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25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75EA9-0820-B460-9D10-F2226C1E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353395-198A-2FF5-8BDD-1680E7EB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9AE363-E35F-695D-B756-29D51471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4ECF96-24AC-82D1-43FE-88ECE5E4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4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035D73-A453-B022-D907-1F83013C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2DCDAD-1541-F516-4BA9-3EAB0FAA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9E5F1-9D24-5438-52CF-12113D7B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33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D42A8-361C-E5D1-1D29-5D545C24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4ACF7-345F-77E3-CD47-B30FE785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A407F4-EF17-CC36-A4B1-77ECC06A5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98B9E3-DD88-24AB-D074-B3540797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EC4E77-C8D7-9E84-69A4-44371B8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8D53C-96E2-3CC5-A753-8A78C487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1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52BCA-2B75-E8FA-B206-3A9E6B4C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550FAF-A92F-3933-BC08-9963B429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01C3DF-3C4E-E911-B2EB-99EFCA1C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26BB1D-3BED-D8CD-2C3B-8C96CFD0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FABB9D-B129-F9C3-E9CA-39F2C668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9924C-EBA4-0B44-8B1C-489D65A6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28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62006C-0FCF-80EA-742C-CDAEE6B9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FA5AB4-BA27-156C-9B5D-802019FF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CAA1D-7350-5CF9-A912-372E0F087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08A8-E1F4-4DDE-BC6F-9DF3D08D6743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A32A7-D86D-570A-1F2C-0F10B8471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D7DEF5-5783-F366-BCE0-02DE09D87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9DED8-259B-4109-ABD0-3566619A2A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68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6508A-68FE-0D67-476B-44D3E1F6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732" y="2388657"/>
            <a:ext cx="3674533" cy="1019704"/>
          </a:xfrm>
        </p:spPr>
        <p:txBody>
          <a:bodyPr/>
          <a:lstStyle/>
          <a:p>
            <a:r>
              <a:rPr lang="fr-FR" dirty="0"/>
              <a:t>ONE PIECE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99A26D-85AF-A193-7B8C-79A181A4C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99" y="5400676"/>
            <a:ext cx="2438400" cy="639762"/>
          </a:xfrm>
        </p:spPr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Php</a:t>
            </a:r>
            <a:r>
              <a:rPr lang="fr-FR" dirty="0"/>
              <a:t> &amp; MySQL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BAF4DD-CF4F-0455-17ED-99F8F9419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1665022"/>
            <a:ext cx="1847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7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3EB1A-03F7-294F-F088-EB2EA567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92" y="365125"/>
            <a:ext cx="10954808" cy="1325563"/>
          </a:xfrm>
        </p:spPr>
        <p:txBody>
          <a:bodyPr>
            <a:normAutofit/>
          </a:bodyPr>
          <a:lstStyle/>
          <a:p>
            <a:r>
              <a:rPr lang="fr-FR" dirty="0"/>
              <a:t>Pour commencer, j’ai fais un UML pour avoir une idée de comment commencer ma BDD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58FD0E-6A64-E6A3-169B-D72332B2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92" y="1971146"/>
            <a:ext cx="6433608" cy="45217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04E578-85EF-CDC9-1BA4-0A2CEC0169CD}"/>
              </a:ext>
            </a:extLst>
          </p:cNvPr>
          <p:cNvSpPr txBox="1"/>
          <p:nvPr/>
        </p:nvSpPr>
        <p:spPr>
          <a:xfrm>
            <a:off x="7484534" y="2228671"/>
            <a:ext cx="341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fois mon </a:t>
            </a:r>
            <a:r>
              <a:rPr lang="fr-FR" dirty="0" err="1"/>
              <a:t>uml</a:t>
            </a:r>
            <a:r>
              <a:rPr lang="fr-FR" dirty="0"/>
              <a:t> terminer, j’ai commencer a crée ma BDD sur PhpMyAdmin,  en prenant pour exemple UML</a:t>
            </a:r>
          </a:p>
        </p:txBody>
      </p:sp>
    </p:spTree>
    <p:extLst>
      <p:ext uri="{BB962C8B-B14F-4D97-AF65-F5344CB8AC3E}">
        <p14:creationId xmlns:p14="http://schemas.microsoft.com/office/powerpoint/2010/main" val="34423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432D9-BAEB-8ACF-1920-7C7B807F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63525"/>
            <a:ext cx="7230533" cy="1325563"/>
          </a:xfrm>
        </p:spPr>
        <p:txBody>
          <a:bodyPr/>
          <a:lstStyle/>
          <a:p>
            <a:r>
              <a:rPr lang="fr-FR" dirty="0"/>
              <a:t>CREATION DE TABLE SUR BDD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7FD703-A3B3-A1FB-664B-23190ED61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96" y="1749954"/>
            <a:ext cx="5121804" cy="3558645"/>
          </a:xfrm>
        </p:spPr>
      </p:pic>
    </p:spTree>
    <p:extLst>
      <p:ext uri="{BB962C8B-B14F-4D97-AF65-F5344CB8AC3E}">
        <p14:creationId xmlns:p14="http://schemas.microsoft.com/office/powerpoint/2010/main" val="138527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83F16-D88A-252F-AB76-396DA2D5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43" y="187324"/>
            <a:ext cx="3752850" cy="113770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Une fois la BDD crée, il faut la lié a notre page, pour cela on utilise sur la page config :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B7658B-61EF-2DE1-8A35-24678821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3" y="1452032"/>
            <a:ext cx="3752850" cy="36279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DBB88-2E88-18E2-337D-0A626BE1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48" y="1452031"/>
            <a:ext cx="6738409" cy="36279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0988A3-4DCB-9530-6717-ABA8D6AC8B97}"/>
              </a:ext>
            </a:extLst>
          </p:cNvPr>
          <p:cNvSpPr txBox="1"/>
          <p:nvPr/>
        </p:nvSpPr>
        <p:spPr>
          <a:xfrm>
            <a:off x="5477932" y="230715"/>
            <a:ext cx="597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Ensuite on utilise la gestion d’erreur </a:t>
            </a:r>
            <a:r>
              <a:rPr lang="fr-FR" sz="2400" dirty="0" err="1"/>
              <a:t>try</a:t>
            </a:r>
            <a:r>
              <a:rPr lang="fr-FR" sz="2400" dirty="0"/>
              <a:t> catch afin de tenter la connexion avec new PDO . 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948CFE-D5A0-CA79-BE0B-B18C7729A693}"/>
              </a:ext>
            </a:extLst>
          </p:cNvPr>
          <p:cNvSpPr txBox="1"/>
          <p:nvPr/>
        </p:nvSpPr>
        <p:spPr>
          <a:xfrm>
            <a:off x="3869266" y="5672976"/>
            <a:ext cx="445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UNE FOIS LA BASE DE DONNEE CONNECTER ON PEUT COMMENCER A CODER SA PAGE </a:t>
            </a:r>
          </a:p>
        </p:txBody>
      </p:sp>
    </p:spTree>
    <p:extLst>
      <p:ext uri="{BB962C8B-B14F-4D97-AF65-F5344CB8AC3E}">
        <p14:creationId xmlns:p14="http://schemas.microsoft.com/office/powerpoint/2010/main" val="163232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4E6C-1F87-AAEA-9E40-D69606CF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2833"/>
            <a:ext cx="6824133" cy="89640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ON COMMENCE PAR LE HEADER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A365F0-396C-2A37-42A6-48615A5F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3174"/>
            <a:ext cx="7448550" cy="2155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E9D38F1-742C-B3FA-D450-FD72CEF40DB1}"/>
              </a:ext>
            </a:extLst>
          </p:cNvPr>
          <p:cNvSpPr txBox="1"/>
          <p:nvPr/>
        </p:nvSpPr>
        <p:spPr>
          <a:xfrm>
            <a:off x="8348133" y="1273174"/>
            <a:ext cx="3335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rappelle le fichier config et les </a:t>
            </a:r>
            <a:r>
              <a:rPr lang="fr-FR" dirty="0" err="1"/>
              <a:t>function</a:t>
            </a:r>
            <a:r>
              <a:rPr lang="fr-FR" dirty="0"/>
              <a:t> sur le header car il est appeler sur toute les pages, ça m’</a:t>
            </a:r>
            <a:r>
              <a:rPr lang="fr-FR" dirty="0" err="1"/>
              <a:t>evite</a:t>
            </a:r>
            <a:r>
              <a:rPr lang="fr-FR" dirty="0"/>
              <a:t> de faire un </a:t>
            </a:r>
            <a:r>
              <a:rPr lang="fr-FR" dirty="0" err="1"/>
              <a:t>require</a:t>
            </a:r>
            <a:r>
              <a:rPr lang="fr-FR" dirty="0"/>
              <a:t> sur chaque page .</a:t>
            </a:r>
          </a:p>
          <a:p>
            <a:endParaRPr lang="fr-FR" dirty="0"/>
          </a:p>
          <a:p>
            <a:r>
              <a:rPr lang="fr-FR" dirty="0"/>
              <a:t>$</a:t>
            </a:r>
            <a:r>
              <a:rPr lang="fr-FR" dirty="0" err="1"/>
              <a:t>db</a:t>
            </a:r>
            <a:r>
              <a:rPr lang="fr-FR" dirty="0"/>
              <a:t> est le nom donné pour la connexion a la BDD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144D66-DBC8-AE1B-6652-A9F1E1D2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" y="4316840"/>
            <a:ext cx="9220200" cy="23083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2724CA-B493-C9A8-63D7-EDC9297CD815}"/>
              </a:ext>
            </a:extLst>
          </p:cNvPr>
          <p:cNvSpPr txBox="1"/>
          <p:nvPr/>
        </p:nvSpPr>
        <p:spPr>
          <a:xfrm>
            <a:off x="2561167" y="3947508"/>
            <a:ext cx="409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commence a coder le header</a:t>
            </a:r>
          </a:p>
        </p:txBody>
      </p:sp>
    </p:spTree>
    <p:extLst>
      <p:ext uri="{BB962C8B-B14F-4D97-AF65-F5344CB8AC3E}">
        <p14:creationId xmlns:p14="http://schemas.microsoft.com/office/powerpoint/2010/main" val="427723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F2ADA1-124E-CE00-F7F6-8D7D5FB4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1303530"/>
            <a:ext cx="6438900" cy="18002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9B95D7E-8385-75A3-72DC-CC4CBC4C0558}"/>
              </a:ext>
            </a:extLst>
          </p:cNvPr>
          <p:cNvSpPr txBox="1"/>
          <p:nvPr/>
        </p:nvSpPr>
        <p:spPr>
          <a:xfrm>
            <a:off x="279399" y="228600"/>
            <a:ext cx="66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commencer ma page , j’ai besoin d’appeler le </a:t>
            </a:r>
            <a:r>
              <a:rPr lang="fr-FR" dirty="0" err="1"/>
              <a:t>header.php</a:t>
            </a:r>
            <a:r>
              <a:rPr lang="fr-FR" dirty="0"/>
              <a:t>, afin d’avoir les </a:t>
            </a:r>
            <a:r>
              <a:rPr lang="fr-FR" dirty="0" err="1"/>
              <a:t>requires</a:t>
            </a:r>
            <a:r>
              <a:rPr lang="fr-FR" dirty="0"/>
              <a:t> dont j’ai besoin ainsi que le header et la </a:t>
            </a:r>
            <a:r>
              <a:rPr lang="fr-FR" dirty="0" err="1"/>
              <a:t>Navbar</a:t>
            </a:r>
            <a:r>
              <a:rPr lang="fr-FR" dirty="0"/>
              <a:t> 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A5A692-70E3-E8EE-6A27-EDC4F2371376}"/>
              </a:ext>
            </a:extLst>
          </p:cNvPr>
          <p:cNvSpPr txBox="1"/>
          <p:nvPr/>
        </p:nvSpPr>
        <p:spPr>
          <a:xfrm>
            <a:off x="279399" y="874931"/>
            <a:ext cx="662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Ensuite je </a:t>
            </a:r>
            <a:r>
              <a:rPr lang="fr-FR" dirty="0" err="1"/>
              <a:t>require</a:t>
            </a:r>
            <a:r>
              <a:rPr lang="fr-FR" dirty="0"/>
              <a:t> ma card pour afficher tout mes fruits. </a:t>
            </a:r>
          </a:p>
        </p:txBody>
      </p:sp>
    </p:spTree>
    <p:extLst>
      <p:ext uri="{BB962C8B-B14F-4D97-AF65-F5344CB8AC3E}">
        <p14:creationId xmlns:p14="http://schemas.microsoft.com/office/powerpoint/2010/main" val="4251103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ONE PIECE</vt:lpstr>
      <vt:lpstr>Pour commencer, j’ai fais un UML pour avoir une idée de comment commencer ma BDD</vt:lpstr>
      <vt:lpstr>CREATION DE TABLE SUR BDD</vt:lpstr>
      <vt:lpstr>Présentation PowerPoint</vt:lpstr>
      <vt:lpstr>ON COMMENCE PAR LE HEADER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PIECE</dc:title>
  <dc:creator>Yamine MEDJOU</dc:creator>
  <cp:lastModifiedBy>Yamine MEDJOU</cp:lastModifiedBy>
  <cp:revision>1</cp:revision>
  <dcterms:created xsi:type="dcterms:W3CDTF">2024-02-05T19:17:49Z</dcterms:created>
  <dcterms:modified xsi:type="dcterms:W3CDTF">2024-02-05T19:18:02Z</dcterms:modified>
</cp:coreProperties>
</file>