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4605-D194-4665-AC21-0488A7C93FA7}" v="5" dt="2020-11-20T06:28:52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Tuấn" userId="c9a217b303231aa3" providerId="LiveId" clId="{C68B4605-D194-4665-AC21-0488A7C93FA7}"/>
    <pc:docChg chg="undo custSel mod addSld delSld modSld">
      <pc:chgData name="Hoàng Tuấn" userId="c9a217b303231aa3" providerId="LiveId" clId="{C68B4605-D194-4665-AC21-0488A7C93FA7}" dt="2020-11-20T06:29:42.194" v="14" actId="47"/>
      <pc:docMkLst>
        <pc:docMk/>
      </pc:docMkLst>
      <pc:sldChg chg="addSp delSp modSp new mod setBg modClrScheme chgLayout">
        <pc:chgData name="Hoàng Tuấn" userId="c9a217b303231aa3" providerId="LiveId" clId="{C68B4605-D194-4665-AC21-0488A7C93FA7}" dt="2020-11-20T06:27:50.072" v="8" actId="26606"/>
        <pc:sldMkLst>
          <pc:docMk/>
          <pc:sldMk cId="2455877409" sldId="264"/>
        </pc:sldMkLst>
        <pc:spChg chg="del">
          <ac:chgData name="Hoàng Tuấn" userId="c9a217b303231aa3" providerId="LiveId" clId="{C68B4605-D194-4665-AC21-0488A7C93FA7}" dt="2020-11-20T06:27:39.694" v="3" actId="478"/>
          <ac:spMkLst>
            <pc:docMk/>
            <pc:sldMk cId="2455877409" sldId="264"/>
            <ac:spMk id="2" creationId="{F5865D60-782D-4319-B980-EE0FEC4ACF79}"/>
          </ac:spMkLst>
        </pc:spChg>
        <pc:spChg chg="del">
          <ac:chgData name="Hoàng Tuấn" userId="c9a217b303231aa3" providerId="LiveId" clId="{C68B4605-D194-4665-AC21-0488A7C93FA7}" dt="2020-11-20T06:27:36.522" v="1" actId="478"/>
          <ac:spMkLst>
            <pc:docMk/>
            <pc:sldMk cId="2455877409" sldId="264"/>
            <ac:spMk id="3" creationId="{1B97241D-D683-4242-8B8C-8E22FEBBD0D7}"/>
          </ac:spMkLst>
        </pc:spChg>
        <pc:spChg chg="del">
          <ac:chgData name="Hoàng Tuấn" userId="c9a217b303231aa3" providerId="LiveId" clId="{C68B4605-D194-4665-AC21-0488A7C93FA7}" dt="2020-11-20T06:27:37.876" v="2" actId="478"/>
          <ac:spMkLst>
            <pc:docMk/>
            <pc:sldMk cId="2455877409" sldId="264"/>
            <ac:spMk id="4" creationId="{E6898F7A-43B9-4D69-9E37-5CDDEBA5C136}"/>
          </ac:spMkLst>
        </pc:spChg>
        <pc:spChg chg="add del">
          <ac:chgData name="Hoàng Tuấn" userId="c9a217b303231aa3" providerId="LiveId" clId="{C68B4605-D194-4665-AC21-0488A7C93FA7}" dt="2020-11-20T06:27:50.023" v="7" actId="26606"/>
          <ac:spMkLst>
            <pc:docMk/>
            <pc:sldMk cId="2455877409" sldId="264"/>
            <ac:spMk id="71" creationId="{38181A50-C8BE-4392-983D-C06579080585}"/>
          </ac:spMkLst>
        </pc:spChg>
        <pc:spChg chg="add">
          <ac:chgData name="Hoàng Tuấn" userId="c9a217b303231aa3" providerId="LiveId" clId="{C68B4605-D194-4665-AC21-0488A7C93FA7}" dt="2020-11-20T06:27:50.072" v="8" actId="26606"/>
          <ac:spMkLst>
            <pc:docMk/>
            <pc:sldMk cId="2455877409" sldId="264"/>
            <ac:spMk id="73" creationId="{66F2D62A-C66C-42DF-8C05-99B0B1A8BED0}"/>
          </ac:spMkLst>
        </pc:spChg>
        <pc:spChg chg="add">
          <ac:chgData name="Hoàng Tuấn" userId="c9a217b303231aa3" providerId="LiveId" clId="{C68B4605-D194-4665-AC21-0488A7C93FA7}" dt="2020-11-20T06:27:50.072" v="8" actId="26606"/>
          <ac:spMkLst>
            <pc:docMk/>
            <pc:sldMk cId="2455877409" sldId="264"/>
            <ac:spMk id="2052" creationId="{23E3CED3-8830-45C9-8D6C-F4ECADD4F114}"/>
          </ac:spMkLst>
        </pc:spChg>
        <pc:picChg chg="add mod">
          <ac:chgData name="Hoàng Tuấn" userId="c9a217b303231aa3" providerId="LiveId" clId="{C68B4605-D194-4665-AC21-0488A7C93FA7}" dt="2020-11-20T06:27:50.072" v="8" actId="26606"/>
          <ac:picMkLst>
            <pc:docMk/>
            <pc:sldMk cId="2455877409" sldId="264"/>
            <ac:picMk id="2050" creationId="{7A34AD68-34DB-4A7B-A894-63DDE9CE9411}"/>
          </ac:picMkLst>
        </pc:picChg>
      </pc:sldChg>
      <pc:sldChg chg="addSp delSp modSp new del">
        <pc:chgData name="Hoàng Tuấn" userId="c9a217b303231aa3" providerId="LiveId" clId="{C68B4605-D194-4665-AC21-0488A7C93FA7}" dt="2020-11-20T06:29:42.194" v="14" actId="47"/>
        <pc:sldMkLst>
          <pc:docMk/>
          <pc:sldMk cId="4204861760" sldId="265"/>
        </pc:sldMkLst>
        <pc:picChg chg="add del mod">
          <ac:chgData name="Hoàng Tuấn" userId="c9a217b303231aa3" providerId="LiveId" clId="{C68B4605-D194-4665-AC21-0488A7C93FA7}" dt="2020-11-20T06:28:52.386" v="13"/>
          <ac:picMkLst>
            <pc:docMk/>
            <pc:sldMk cId="4204861760" sldId="265"/>
            <ac:picMk id="3074" creationId="{6496E284-0B18-4473-8787-8B029FE1CF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6950DD-5B75-4FE1-95D4-2791935B2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War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EA44D41-E454-413E-ADF0-93DB74F9C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Internship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HIN019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Tuấn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A1721F8C-0162-457C-8306-85A27B2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sáng, đang ngồi, tuyết, tối&#10;&#10;Mô tả được tạo tự động">
            <a:extLst>
              <a:ext uri="{FF2B5EF4-FFF2-40B4-BE49-F238E27FC236}">
                <a16:creationId xmlns:a16="http://schemas.microsoft.com/office/drawing/2014/main" id="{155AF9E2-616E-4331-8842-F4FE343860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1" r="4970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E48E79-82AD-4448-9547-88215DF4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space fighter, spaceship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template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E130A7-CFB4-494E-82EC-2174B889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C31C7B-A712-468A-A5C6-44A09927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Template, </a:t>
            </a:r>
            <a:r>
              <a:rPr lang="en-US" sz="3200" dirty="0" err="1"/>
              <a:t>Github</a:t>
            </a:r>
            <a:r>
              <a:rPr lang="en-US" sz="3200" dirty="0"/>
              <a:t>, …</a:t>
            </a:r>
          </a:p>
          <a:p>
            <a:r>
              <a:rPr lang="en-US" sz="3200" dirty="0"/>
              <a:t>Pointer, smart pointer, </a:t>
            </a:r>
            <a:r>
              <a:rPr lang="en-US" sz="3200" dirty="0" err="1"/>
              <a:t>Soloud</a:t>
            </a:r>
            <a:r>
              <a:rPr lang="en-US" sz="3200" dirty="0"/>
              <a:t>, C++ - OOP</a:t>
            </a:r>
          </a:p>
        </p:txBody>
      </p:sp>
    </p:spTree>
    <p:extLst>
      <p:ext uri="{BB962C8B-B14F-4D97-AF65-F5344CB8AC3E}">
        <p14:creationId xmlns:p14="http://schemas.microsoft.com/office/powerpoint/2010/main" val="169623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1FD9C1-C9F2-4E3E-8CE4-DAE6CB40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520148-2E49-4E4A-9911-C382785B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 spaceship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 against enemy from outer space – an Army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enemy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</a:p>
        </p:txBody>
      </p:sp>
    </p:spTree>
    <p:extLst>
      <p:ext uri="{BB962C8B-B14F-4D97-AF65-F5344CB8AC3E}">
        <p14:creationId xmlns:p14="http://schemas.microsoft.com/office/powerpoint/2010/main" val="20468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5A5817-CA34-41C0-9E4D-F0971B75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0F1FB9-7482-4C9D-A484-9819B299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normal enemy to get point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point (25) : Boss appear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the boss to win</a:t>
            </a:r>
          </a:p>
        </p:txBody>
      </p:sp>
    </p:spTree>
    <p:extLst>
      <p:ext uri="{BB962C8B-B14F-4D97-AF65-F5344CB8AC3E}">
        <p14:creationId xmlns:p14="http://schemas.microsoft.com/office/powerpoint/2010/main" val="257529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FF845-5F5C-4A30-AA76-AA39562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47C1CF-8276-4BA6-B2C2-3AFE645F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- spaceship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– damage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under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the boss and as many enemies as possible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265300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9B07B6-7A33-4107-99A2-D6B0FC8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4246" cy="13038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AA6817-3D73-4938-876C-45C0D1CF4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Enemy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randomly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– damage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7651B0E-A85C-4662-856D-5984544F4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rapidly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bullet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Big, Dangerous</a:t>
            </a:r>
          </a:p>
        </p:txBody>
      </p:sp>
    </p:spTree>
    <p:extLst>
      <p:ext uri="{BB962C8B-B14F-4D97-AF65-F5344CB8AC3E}">
        <p14:creationId xmlns:p14="http://schemas.microsoft.com/office/powerpoint/2010/main" val="9213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803361-8329-49D9-BD88-F8ABF5C0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Potential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15F73E-0218-4D40-A74C-42777C06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3288066" cy="331012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ship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bullet, different damage</a:t>
            </a:r>
          </a:p>
        </p:txBody>
      </p:sp>
      <p:sp>
        <p:nvSpPr>
          <p:cNvPr id="5" name="Chỗ dành sẵn cho Nội dung 3">
            <a:extLst>
              <a:ext uri="{FF2B5EF4-FFF2-40B4-BE49-F238E27FC236}">
                <a16:creationId xmlns:a16="http://schemas.microsoft.com/office/drawing/2014/main" id="{44283211-335B-42C2-8D93-7F915589AFC2}"/>
              </a:ext>
            </a:extLst>
          </p:cNvPr>
          <p:cNvSpPr txBox="1">
            <a:spLocks/>
          </p:cNvSpPr>
          <p:nvPr/>
        </p:nvSpPr>
        <p:spPr>
          <a:xfrm>
            <a:off x="4586514" y="2560320"/>
            <a:ext cx="2656115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Endless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by time</a:t>
            </a:r>
          </a:p>
        </p:txBody>
      </p:sp>
      <p:sp>
        <p:nvSpPr>
          <p:cNvPr id="6" name="Chỗ dành sẵn cho Nội dung 3">
            <a:extLst>
              <a:ext uri="{FF2B5EF4-FFF2-40B4-BE49-F238E27FC236}">
                <a16:creationId xmlns:a16="http://schemas.microsoft.com/office/drawing/2014/main" id="{11722C3A-5A10-4F47-A650-4829CF9AB23F}"/>
              </a:ext>
            </a:extLst>
          </p:cNvPr>
          <p:cNvSpPr txBox="1">
            <a:spLocks/>
          </p:cNvSpPr>
          <p:nvPr/>
        </p:nvSpPr>
        <p:spPr>
          <a:xfrm>
            <a:off x="7242629" y="2560320"/>
            <a:ext cx="3650923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game mode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Endless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</a:p>
        </p:txBody>
      </p:sp>
    </p:spTree>
    <p:extLst>
      <p:ext uri="{BB962C8B-B14F-4D97-AF65-F5344CB8AC3E}">
        <p14:creationId xmlns:p14="http://schemas.microsoft.com/office/powerpoint/2010/main" val="258390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y Questions stock photos and royalty-free images, vectors and  illustrations | Adobe Stock">
            <a:extLst>
              <a:ext uri="{FF2B5EF4-FFF2-40B4-BE49-F238E27FC236}">
                <a16:creationId xmlns:a16="http://schemas.microsoft.com/office/drawing/2014/main" id="{7A34AD68-34DB-4A7B-A894-63DDE9CE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57" y="1380922"/>
            <a:ext cx="10923087" cy="409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587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Office PowerPoint</Application>
  <PresentationFormat>Màn hình rộng</PresentationFormat>
  <Paragraphs>46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Organic</vt:lpstr>
      <vt:lpstr>Space War</vt:lpstr>
      <vt:lpstr>Space War</vt:lpstr>
      <vt:lpstr>Resources</vt:lpstr>
      <vt:lpstr>GamePlay</vt:lpstr>
      <vt:lpstr>Rules</vt:lpstr>
      <vt:lpstr>Feature</vt:lpstr>
      <vt:lpstr>Enemy</vt:lpstr>
      <vt:lpstr>Development Potential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</dc:title>
  <dc:creator>Hoàng Tuấn</dc:creator>
  <cp:lastModifiedBy>Hoàng Tuấn</cp:lastModifiedBy>
  <cp:revision>1</cp:revision>
  <dcterms:created xsi:type="dcterms:W3CDTF">2020-11-20T06:27:50Z</dcterms:created>
  <dcterms:modified xsi:type="dcterms:W3CDTF">2020-11-20T06:30:08Z</dcterms:modified>
</cp:coreProperties>
</file>