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172" autoAdjust="0"/>
    <p:restoredTop sz="94660"/>
  </p:normalViewPr>
  <p:slideViewPr>
    <p:cSldViewPr>
      <p:cViewPr varScale="1">
        <p:scale>
          <a:sx n="91" d="100"/>
          <a:sy n="91" d="100"/>
        </p:scale>
        <p:origin x="9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877A-BF0D-4803-88DE-356B85C1F386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0B2F-8E95-4BA8-8204-4DF3C31B8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20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877A-BF0D-4803-88DE-356B85C1F386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0B2F-8E95-4BA8-8204-4DF3C31B8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78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877A-BF0D-4803-88DE-356B85C1F386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0B2F-8E95-4BA8-8204-4DF3C31B8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37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877A-BF0D-4803-88DE-356B85C1F386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0B2F-8E95-4BA8-8204-4DF3C31B8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59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877A-BF0D-4803-88DE-356B85C1F386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0B2F-8E95-4BA8-8204-4DF3C31B8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30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877A-BF0D-4803-88DE-356B85C1F386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0B2F-8E95-4BA8-8204-4DF3C31B8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79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877A-BF0D-4803-88DE-356B85C1F386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0B2F-8E95-4BA8-8204-4DF3C31B8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62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877A-BF0D-4803-88DE-356B85C1F386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0B2F-8E95-4BA8-8204-4DF3C31B8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44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877A-BF0D-4803-88DE-356B85C1F386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0B2F-8E95-4BA8-8204-4DF3C31B8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02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877A-BF0D-4803-88DE-356B85C1F386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0B2F-8E95-4BA8-8204-4DF3C31B8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16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877A-BF0D-4803-88DE-356B85C1F386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0B2F-8E95-4BA8-8204-4DF3C31B8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34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8877A-BF0D-4803-88DE-356B85C1F386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B0B2F-8E95-4BA8-8204-4DF3C31B8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28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005609" y="583960"/>
            <a:ext cx="8584094" cy="5691601"/>
            <a:chOff x="2005609" y="583960"/>
            <a:chExt cx="8584094" cy="569160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97656" y="583960"/>
              <a:ext cx="4292047" cy="569160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05609" y="583960"/>
              <a:ext cx="4292047" cy="5690079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/>
        </p:nvSpPr>
        <p:spPr>
          <a:xfrm>
            <a:off x="5334000" y="152400"/>
            <a:ext cx="381000" cy="2286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715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096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477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858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297515" y="112390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-40c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618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000"/>
    </mc:Choice>
    <mc:Fallback>
      <p:transition advTm="1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007705" y="582438"/>
            <a:ext cx="8584094" cy="5691601"/>
            <a:chOff x="2007705" y="582438"/>
            <a:chExt cx="8584094" cy="569160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99752" y="582438"/>
              <a:ext cx="4292047" cy="5691601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07705" y="582438"/>
              <a:ext cx="4292047" cy="5690079"/>
            </a:xfrm>
            <a:prstGeom prst="rect">
              <a:avLst/>
            </a:prstGeom>
          </p:spPr>
        </p:pic>
      </p:grpSp>
      <p:sp>
        <p:nvSpPr>
          <p:cNvPr id="5" name="Rectangle 4"/>
          <p:cNvSpPr/>
          <p:nvPr/>
        </p:nvSpPr>
        <p:spPr>
          <a:xfrm>
            <a:off x="5334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15000" y="152400"/>
            <a:ext cx="381000" cy="228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6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77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758675" y="112390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0c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761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07706" y="583960"/>
            <a:ext cx="8584094" cy="5691601"/>
            <a:chOff x="2007706" y="583960"/>
            <a:chExt cx="8584094" cy="569160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7706" y="583960"/>
              <a:ext cx="4292047" cy="5690079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99753" y="583960"/>
              <a:ext cx="4292047" cy="5691601"/>
            </a:xfrm>
            <a:prstGeom prst="rect">
              <a:avLst/>
            </a:prstGeom>
          </p:spPr>
        </p:pic>
      </p:grpSp>
      <p:sp>
        <p:nvSpPr>
          <p:cNvPr id="6" name="Rectangle 5"/>
          <p:cNvSpPr/>
          <p:nvPr/>
        </p:nvSpPr>
        <p:spPr>
          <a:xfrm>
            <a:off x="5334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15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6000" y="152400"/>
            <a:ext cx="381000" cy="22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77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96000" y="112390"/>
            <a:ext cx="40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25c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803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007705" y="583198"/>
            <a:ext cx="8584095" cy="5691601"/>
            <a:chOff x="2007705" y="583198"/>
            <a:chExt cx="8584095" cy="569160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99753" y="583198"/>
              <a:ext cx="4292047" cy="5691601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07705" y="583960"/>
              <a:ext cx="4292047" cy="5690079"/>
            </a:xfrm>
            <a:prstGeom prst="rect">
              <a:avLst/>
            </a:prstGeom>
          </p:spPr>
        </p:pic>
      </p:grpSp>
      <p:sp>
        <p:nvSpPr>
          <p:cNvPr id="7" name="Rectangle 6"/>
          <p:cNvSpPr/>
          <p:nvPr/>
        </p:nvSpPr>
        <p:spPr>
          <a:xfrm>
            <a:off x="5334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15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6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77000" y="152400"/>
            <a:ext cx="3810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58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477000" y="112390"/>
            <a:ext cx="40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50c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74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007706" y="582438"/>
            <a:ext cx="8584094" cy="5691601"/>
            <a:chOff x="2007706" y="582438"/>
            <a:chExt cx="8584094" cy="569160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99753" y="582438"/>
              <a:ext cx="4292047" cy="5691601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07706" y="583960"/>
              <a:ext cx="4292047" cy="5690079"/>
            </a:xfrm>
            <a:prstGeom prst="rect">
              <a:avLst/>
            </a:prstGeom>
          </p:spPr>
        </p:pic>
      </p:grpSp>
      <p:sp>
        <p:nvSpPr>
          <p:cNvPr id="7" name="Rectangle 6"/>
          <p:cNvSpPr/>
          <p:nvPr/>
        </p:nvSpPr>
        <p:spPr>
          <a:xfrm>
            <a:off x="5334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15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6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77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58000" y="152400"/>
            <a:ext cx="381000" cy="228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98578" y="112390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100c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439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007705" y="583198"/>
            <a:ext cx="8584095" cy="5691601"/>
            <a:chOff x="2007705" y="583198"/>
            <a:chExt cx="8584095" cy="569160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99753" y="583198"/>
              <a:ext cx="4292047" cy="5691601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07705" y="583960"/>
              <a:ext cx="4292047" cy="5690079"/>
            </a:xfrm>
            <a:prstGeom prst="rect">
              <a:avLst/>
            </a:prstGeom>
          </p:spPr>
        </p:pic>
      </p:grpSp>
      <p:sp>
        <p:nvSpPr>
          <p:cNvPr id="7" name="Rectangle 6"/>
          <p:cNvSpPr/>
          <p:nvPr/>
        </p:nvSpPr>
        <p:spPr>
          <a:xfrm>
            <a:off x="5334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15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6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77000" y="152400"/>
            <a:ext cx="3810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58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477000" y="112390"/>
            <a:ext cx="40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50c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632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07706" y="583960"/>
            <a:ext cx="8584094" cy="5691601"/>
            <a:chOff x="2007706" y="583960"/>
            <a:chExt cx="8584094" cy="569160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7706" y="583960"/>
              <a:ext cx="4292047" cy="5690079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99753" y="583960"/>
              <a:ext cx="4292047" cy="5691601"/>
            </a:xfrm>
            <a:prstGeom prst="rect">
              <a:avLst/>
            </a:prstGeom>
          </p:spPr>
        </p:pic>
      </p:grpSp>
      <p:sp>
        <p:nvSpPr>
          <p:cNvPr id="6" name="Rectangle 5"/>
          <p:cNvSpPr/>
          <p:nvPr/>
        </p:nvSpPr>
        <p:spPr>
          <a:xfrm>
            <a:off x="5334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15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6000" y="152400"/>
            <a:ext cx="381000" cy="22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77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96000" y="112390"/>
            <a:ext cx="40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25c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972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007705" y="582438"/>
            <a:ext cx="8584094" cy="5691601"/>
            <a:chOff x="2007705" y="582438"/>
            <a:chExt cx="8584094" cy="569160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99752" y="582438"/>
              <a:ext cx="4292047" cy="5691601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07705" y="582438"/>
              <a:ext cx="4292047" cy="5690079"/>
            </a:xfrm>
            <a:prstGeom prst="rect">
              <a:avLst/>
            </a:prstGeom>
          </p:spPr>
        </p:pic>
      </p:grpSp>
      <p:sp>
        <p:nvSpPr>
          <p:cNvPr id="5" name="Rectangle 4"/>
          <p:cNvSpPr/>
          <p:nvPr/>
        </p:nvSpPr>
        <p:spPr>
          <a:xfrm>
            <a:off x="5334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15000" y="152400"/>
            <a:ext cx="381000" cy="228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6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77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758675" y="112390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0c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559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005609" y="583960"/>
            <a:ext cx="8584094" cy="5691601"/>
            <a:chOff x="2005609" y="583960"/>
            <a:chExt cx="8584094" cy="569160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97656" y="583960"/>
              <a:ext cx="4292047" cy="569160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05609" y="583960"/>
              <a:ext cx="4292047" cy="5690079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/>
        </p:nvSpPr>
        <p:spPr>
          <a:xfrm>
            <a:off x="5334000" y="152400"/>
            <a:ext cx="381000" cy="2286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715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096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477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858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297515" y="112390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-40c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082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007705" y="582438"/>
            <a:ext cx="8584094" cy="5691601"/>
            <a:chOff x="2007705" y="582438"/>
            <a:chExt cx="8584094" cy="569160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99752" y="582438"/>
              <a:ext cx="4292047" cy="5691601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07705" y="582438"/>
              <a:ext cx="4292047" cy="5690079"/>
            </a:xfrm>
            <a:prstGeom prst="rect">
              <a:avLst/>
            </a:prstGeom>
          </p:spPr>
        </p:pic>
      </p:grpSp>
      <p:sp>
        <p:nvSpPr>
          <p:cNvPr id="5" name="Rectangle 4"/>
          <p:cNvSpPr/>
          <p:nvPr/>
        </p:nvSpPr>
        <p:spPr>
          <a:xfrm>
            <a:off x="5334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15000" y="152400"/>
            <a:ext cx="381000" cy="228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6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77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758675" y="112390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0c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271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07706" y="583960"/>
            <a:ext cx="8584094" cy="5691601"/>
            <a:chOff x="2007706" y="583960"/>
            <a:chExt cx="8584094" cy="569160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7706" y="583960"/>
              <a:ext cx="4292047" cy="5690079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99753" y="583960"/>
              <a:ext cx="4292047" cy="5691601"/>
            </a:xfrm>
            <a:prstGeom prst="rect">
              <a:avLst/>
            </a:prstGeom>
          </p:spPr>
        </p:pic>
      </p:grpSp>
      <p:sp>
        <p:nvSpPr>
          <p:cNvPr id="6" name="Rectangle 5"/>
          <p:cNvSpPr/>
          <p:nvPr/>
        </p:nvSpPr>
        <p:spPr>
          <a:xfrm>
            <a:off x="5334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15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6000" y="152400"/>
            <a:ext cx="381000" cy="22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77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96000" y="112390"/>
            <a:ext cx="40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25c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413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007705" y="582438"/>
            <a:ext cx="8584094" cy="5691601"/>
            <a:chOff x="2007705" y="582438"/>
            <a:chExt cx="8584094" cy="569160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99752" y="582438"/>
              <a:ext cx="4292047" cy="5691601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07705" y="582438"/>
              <a:ext cx="4292047" cy="5690079"/>
            </a:xfrm>
            <a:prstGeom prst="rect">
              <a:avLst/>
            </a:prstGeom>
          </p:spPr>
        </p:pic>
      </p:grpSp>
      <p:sp>
        <p:nvSpPr>
          <p:cNvPr id="5" name="Rectangle 4"/>
          <p:cNvSpPr/>
          <p:nvPr/>
        </p:nvSpPr>
        <p:spPr>
          <a:xfrm>
            <a:off x="5334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15000" y="152400"/>
            <a:ext cx="381000" cy="228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6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77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758675" y="112390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0c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404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007705" y="583198"/>
            <a:ext cx="8584095" cy="5691601"/>
            <a:chOff x="2007705" y="583198"/>
            <a:chExt cx="8584095" cy="569160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99753" y="583198"/>
              <a:ext cx="4292047" cy="5691601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07705" y="583960"/>
              <a:ext cx="4292047" cy="5690079"/>
            </a:xfrm>
            <a:prstGeom prst="rect">
              <a:avLst/>
            </a:prstGeom>
          </p:spPr>
        </p:pic>
      </p:grpSp>
      <p:sp>
        <p:nvSpPr>
          <p:cNvPr id="7" name="Rectangle 6"/>
          <p:cNvSpPr/>
          <p:nvPr/>
        </p:nvSpPr>
        <p:spPr>
          <a:xfrm>
            <a:off x="5334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15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6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77000" y="152400"/>
            <a:ext cx="3810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58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477000" y="112390"/>
            <a:ext cx="40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50c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859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007706" y="582438"/>
            <a:ext cx="8584094" cy="5691601"/>
            <a:chOff x="2007706" y="582438"/>
            <a:chExt cx="8584094" cy="569160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99753" y="582438"/>
              <a:ext cx="4292047" cy="5691601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07706" y="583960"/>
              <a:ext cx="4292047" cy="5690079"/>
            </a:xfrm>
            <a:prstGeom prst="rect">
              <a:avLst/>
            </a:prstGeom>
          </p:spPr>
        </p:pic>
      </p:grpSp>
      <p:sp>
        <p:nvSpPr>
          <p:cNvPr id="7" name="Rectangle 6"/>
          <p:cNvSpPr/>
          <p:nvPr/>
        </p:nvSpPr>
        <p:spPr>
          <a:xfrm>
            <a:off x="5334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15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6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77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58000" y="152400"/>
            <a:ext cx="381000" cy="228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98578" y="112390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100c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566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007705" y="583198"/>
            <a:ext cx="8584095" cy="5691601"/>
            <a:chOff x="2007705" y="583198"/>
            <a:chExt cx="8584095" cy="569160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99753" y="583198"/>
              <a:ext cx="4292047" cy="5691601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07705" y="583960"/>
              <a:ext cx="4292047" cy="5690079"/>
            </a:xfrm>
            <a:prstGeom prst="rect">
              <a:avLst/>
            </a:prstGeom>
          </p:spPr>
        </p:pic>
      </p:grpSp>
      <p:sp>
        <p:nvSpPr>
          <p:cNvPr id="7" name="Rectangle 6"/>
          <p:cNvSpPr/>
          <p:nvPr/>
        </p:nvSpPr>
        <p:spPr>
          <a:xfrm>
            <a:off x="5334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15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6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77000" y="152400"/>
            <a:ext cx="3810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58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477000" y="112390"/>
            <a:ext cx="40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50c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202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07706" y="583960"/>
            <a:ext cx="8584094" cy="5691601"/>
            <a:chOff x="2007706" y="583960"/>
            <a:chExt cx="8584094" cy="569160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7706" y="583960"/>
              <a:ext cx="4292047" cy="5690079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99753" y="583960"/>
              <a:ext cx="4292047" cy="5691601"/>
            </a:xfrm>
            <a:prstGeom prst="rect">
              <a:avLst/>
            </a:prstGeom>
          </p:spPr>
        </p:pic>
      </p:grpSp>
      <p:sp>
        <p:nvSpPr>
          <p:cNvPr id="6" name="Rectangle 5"/>
          <p:cNvSpPr/>
          <p:nvPr/>
        </p:nvSpPr>
        <p:spPr>
          <a:xfrm>
            <a:off x="5334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15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6000" y="152400"/>
            <a:ext cx="381000" cy="22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77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96000" y="112390"/>
            <a:ext cx="40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25c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002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007705" y="582438"/>
            <a:ext cx="8584094" cy="5691601"/>
            <a:chOff x="2007705" y="582438"/>
            <a:chExt cx="8584094" cy="569160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99752" y="582438"/>
              <a:ext cx="4292047" cy="5691601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07705" y="582438"/>
              <a:ext cx="4292047" cy="5690079"/>
            </a:xfrm>
            <a:prstGeom prst="rect">
              <a:avLst/>
            </a:prstGeom>
          </p:spPr>
        </p:pic>
      </p:grpSp>
      <p:sp>
        <p:nvSpPr>
          <p:cNvPr id="5" name="Rectangle 4"/>
          <p:cNvSpPr/>
          <p:nvPr/>
        </p:nvSpPr>
        <p:spPr>
          <a:xfrm>
            <a:off x="5334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15000" y="152400"/>
            <a:ext cx="381000" cy="228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6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77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758675" y="112390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0c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573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005609" y="583960"/>
            <a:ext cx="8584094" cy="5691601"/>
            <a:chOff x="2005609" y="583960"/>
            <a:chExt cx="8584094" cy="569160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97656" y="583960"/>
              <a:ext cx="4292047" cy="569160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05609" y="583960"/>
              <a:ext cx="4292047" cy="5690079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/>
        </p:nvSpPr>
        <p:spPr>
          <a:xfrm>
            <a:off x="5334000" y="152400"/>
            <a:ext cx="381000" cy="2286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715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096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477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858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297515" y="112390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-40c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489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007705" y="582438"/>
            <a:ext cx="8584094" cy="5691601"/>
            <a:chOff x="2007705" y="582438"/>
            <a:chExt cx="8584094" cy="569160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99752" y="582438"/>
              <a:ext cx="4292047" cy="5691601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07705" y="582438"/>
              <a:ext cx="4292047" cy="5690079"/>
            </a:xfrm>
            <a:prstGeom prst="rect">
              <a:avLst/>
            </a:prstGeom>
          </p:spPr>
        </p:pic>
      </p:grpSp>
      <p:sp>
        <p:nvSpPr>
          <p:cNvPr id="5" name="Rectangle 4"/>
          <p:cNvSpPr/>
          <p:nvPr/>
        </p:nvSpPr>
        <p:spPr>
          <a:xfrm>
            <a:off x="5334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15000" y="152400"/>
            <a:ext cx="381000" cy="228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6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77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758675" y="112390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0c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754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07706" y="583960"/>
            <a:ext cx="8584094" cy="5691601"/>
            <a:chOff x="2007706" y="583960"/>
            <a:chExt cx="8584094" cy="569160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7706" y="583960"/>
              <a:ext cx="4292047" cy="5690079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99753" y="583960"/>
              <a:ext cx="4292047" cy="5691601"/>
            </a:xfrm>
            <a:prstGeom prst="rect">
              <a:avLst/>
            </a:prstGeom>
          </p:spPr>
        </p:pic>
      </p:grpSp>
      <p:sp>
        <p:nvSpPr>
          <p:cNvPr id="6" name="Rectangle 5"/>
          <p:cNvSpPr/>
          <p:nvPr/>
        </p:nvSpPr>
        <p:spPr>
          <a:xfrm>
            <a:off x="5334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15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6000" y="152400"/>
            <a:ext cx="381000" cy="22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77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96000" y="112390"/>
            <a:ext cx="40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25c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653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007705" y="583198"/>
            <a:ext cx="8584095" cy="5691601"/>
            <a:chOff x="2007705" y="583198"/>
            <a:chExt cx="8584095" cy="569160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99753" y="583198"/>
              <a:ext cx="4292047" cy="5691601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07705" y="583960"/>
              <a:ext cx="4292047" cy="5690079"/>
            </a:xfrm>
            <a:prstGeom prst="rect">
              <a:avLst/>
            </a:prstGeom>
          </p:spPr>
        </p:pic>
      </p:grpSp>
      <p:sp>
        <p:nvSpPr>
          <p:cNvPr id="7" name="Rectangle 6"/>
          <p:cNvSpPr/>
          <p:nvPr/>
        </p:nvSpPr>
        <p:spPr>
          <a:xfrm>
            <a:off x="5334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15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6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77000" y="152400"/>
            <a:ext cx="3810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58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477000" y="112390"/>
            <a:ext cx="40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50c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957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007706" y="582438"/>
            <a:ext cx="8584094" cy="5691601"/>
            <a:chOff x="2007706" y="582438"/>
            <a:chExt cx="8584094" cy="569160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99753" y="582438"/>
              <a:ext cx="4292047" cy="5691601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07706" y="583960"/>
              <a:ext cx="4292047" cy="5690079"/>
            </a:xfrm>
            <a:prstGeom prst="rect">
              <a:avLst/>
            </a:prstGeom>
          </p:spPr>
        </p:pic>
      </p:grpSp>
      <p:sp>
        <p:nvSpPr>
          <p:cNvPr id="7" name="Rectangle 6"/>
          <p:cNvSpPr/>
          <p:nvPr/>
        </p:nvSpPr>
        <p:spPr>
          <a:xfrm>
            <a:off x="5334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15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6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77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58000" y="152400"/>
            <a:ext cx="381000" cy="228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98578" y="112390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100c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85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07706" y="583960"/>
            <a:ext cx="8584094" cy="5691601"/>
            <a:chOff x="2007706" y="583960"/>
            <a:chExt cx="8584094" cy="569160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7706" y="583960"/>
              <a:ext cx="4292047" cy="5690079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99753" y="583960"/>
              <a:ext cx="4292047" cy="5691601"/>
            </a:xfrm>
            <a:prstGeom prst="rect">
              <a:avLst/>
            </a:prstGeom>
          </p:spPr>
        </p:pic>
      </p:grpSp>
      <p:sp>
        <p:nvSpPr>
          <p:cNvPr id="6" name="Rectangle 5"/>
          <p:cNvSpPr/>
          <p:nvPr/>
        </p:nvSpPr>
        <p:spPr>
          <a:xfrm>
            <a:off x="5334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15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6000" y="152400"/>
            <a:ext cx="381000" cy="22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77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96000" y="112390"/>
            <a:ext cx="40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25c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939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007705" y="583198"/>
            <a:ext cx="8584095" cy="5691601"/>
            <a:chOff x="2007705" y="583198"/>
            <a:chExt cx="8584095" cy="569160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99753" y="583198"/>
              <a:ext cx="4292047" cy="5691601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07705" y="583960"/>
              <a:ext cx="4292047" cy="5690079"/>
            </a:xfrm>
            <a:prstGeom prst="rect">
              <a:avLst/>
            </a:prstGeom>
          </p:spPr>
        </p:pic>
      </p:grpSp>
      <p:sp>
        <p:nvSpPr>
          <p:cNvPr id="7" name="Rectangle 6"/>
          <p:cNvSpPr/>
          <p:nvPr/>
        </p:nvSpPr>
        <p:spPr>
          <a:xfrm>
            <a:off x="5334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15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6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77000" y="152400"/>
            <a:ext cx="3810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58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477000" y="112390"/>
            <a:ext cx="40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50c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557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07706" y="583960"/>
            <a:ext cx="8584094" cy="5691601"/>
            <a:chOff x="2007706" y="583960"/>
            <a:chExt cx="8584094" cy="569160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7706" y="583960"/>
              <a:ext cx="4292047" cy="5690079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99753" y="583960"/>
              <a:ext cx="4292047" cy="5691601"/>
            </a:xfrm>
            <a:prstGeom prst="rect">
              <a:avLst/>
            </a:prstGeom>
          </p:spPr>
        </p:pic>
      </p:grpSp>
      <p:sp>
        <p:nvSpPr>
          <p:cNvPr id="6" name="Rectangle 5"/>
          <p:cNvSpPr/>
          <p:nvPr/>
        </p:nvSpPr>
        <p:spPr>
          <a:xfrm>
            <a:off x="5334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15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6000" y="152400"/>
            <a:ext cx="381000" cy="22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77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96000" y="112390"/>
            <a:ext cx="40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25c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785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007705" y="582438"/>
            <a:ext cx="8584094" cy="5691601"/>
            <a:chOff x="2007705" y="582438"/>
            <a:chExt cx="8584094" cy="569160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99752" y="582438"/>
              <a:ext cx="4292047" cy="5691601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07705" y="582438"/>
              <a:ext cx="4292047" cy="5690079"/>
            </a:xfrm>
            <a:prstGeom prst="rect">
              <a:avLst/>
            </a:prstGeom>
          </p:spPr>
        </p:pic>
      </p:grpSp>
      <p:sp>
        <p:nvSpPr>
          <p:cNvPr id="5" name="Rectangle 4"/>
          <p:cNvSpPr/>
          <p:nvPr/>
        </p:nvSpPr>
        <p:spPr>
          <a:xfrm>
            <a:off x="5334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15000" y="152400"/>
            <a:ext cx="381000" cy="228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6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77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758675" y="112390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0c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145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005609" y="583960"/>
            <a:ext cx="8584094" cy="5691601"/>
            <a:chOff x="2005609" y="583960"/>
            <a:chExt cx="8584094" cy="569160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97656" y="583960"/>
              <a:ext cx="4292047" cy="569160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05609" y="583960"/>
              <a:ext cx="4292047" cy="5690079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/>
        </p:nvSpPr>
        <p:spPr>
          <a:xfrm>
            <a:off x="5334000" y="152400"/>
            <a:ext cx="381000" cy="2286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715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096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477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858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297515" y="112390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-40c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376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007705" y="583198"/>
            <a:ext cx="8584095" cy="5691601"/>
            <a:chOff x="2007705" y="583198"/>
            <a:chExt cx="8584095" cy="569160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99753" y="583198"/>
              <a:ext cx="4292047" cy="5691601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07705" y="583960"/>
              <a:ext cx="4292047" cy="5690079"/>
            </a:xfrm>
            <a:prstGeom prst="rect">
              <a:avLst/>
            </a:prstGeom>
          </p:spPr>
        </p:pic>
      </p:grpSp>
      <p:sp>
        <p:nvSpPr>
          <p:cNvPr id="7" name="Rectangle 6"/>
          <p:cNvSpPr/>
          <p:nvPr/>
        </p:nvSpPr>
        <p:spPr>
          <a:xfrm>
            <a:off x="5334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15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6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77000" y="152400"/>
            <a:ext cx="3810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58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477000" y="112390"/>
            <a:ext cx="40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50c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096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007706" y="582438"/>
            <a:ext cx="8584094" cy="5691601"/>
            <a:chOff x="2007706" y="582438"/>
            <a:chExt cx="8584094" cy="569160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99753" y="582438"/>
              <a:ext cx="4292047" cy="5691601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07706" y="583960"/>
              <a:ext cx="4292047" cy="5690079"/>
            </a:xfrm>
            <a:prstGeom prst="rect">
              <a:avLst/>
            </a:prstGeom>
          </p:spPr>
        </p:pic>
      </p:grpSp>
      <p:sp>
        <p:nvSpPr>
          <p:cNvPr id="7" name="Rectangle 6"/>
          <p:cNvSpPr/>
          <p:nvPr/>
        </p:nvSpPr>
        <p:spPr>
          <a:xfrm>
            <a:off x="5334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15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6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77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58000" y="152400"/>
            <a:ext cx="381000" cy="228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98578" y="112390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100c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067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007705" y="583198"/>
            <a:ext cx="8584095" cy="5691601"/>
            <a:chOff x="2007705" y="583198"/>
            <a:chExt cx="8584095" cy="569160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99753" y="583198"/>
              <a:ext cx="4292047" cy="5691601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07705" y="583960"/>
              <a:ext cx="4292047" cy="5690079"/>
            </a:xfrm>
            <a:prstGeom prst="rect">
              <a:avLst/>
            </a:prstGeom>
          </p:spPr>
        </p:pic>
      </p:grpSp>
      <p:sp>
        <p:nvSpPr>
          <p:cNvPr id="7" name="Rectangle 6"/>
          <p:cNvSpPr/>
          <p:nvPr/>
        </p:nvSpPr>
        <p:spPr>
          <a:xfrm>
            <a:off x="5334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15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6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77000" y="152400"/>
            <a:ext cx="3810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58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477000" y="112390"/>
            <a:ext cx="40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50c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981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07706" y="583960"/>
            <a:ext cx="8584094" cy="5691601"/>
            <a:chOff x="2007706" y="583960"/>
            <a:chExt cx="8584094" cy="569160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7706" y="583960"/>
              <a:ext cx="4292047" cy="5690079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99753" y="583960"/>
              <a:ext cx="4292047" cy="5691601"/>
            </a:xfrm>
            <a:prstGeom prst="rect">
              <a:avLst/>
            </a:prstGeom>
          </p:spPr>
        </p:pic>
      </p:grpSp>
      <p:sp>
        <p:nvSpPr>
          <p:cNvPr id="6" name="Rectangle 5"/>
          <p:cNvSpPr/>
          <p:nvPr/>
        </p:nvSpPr>
        <p:spPr>
          <a:xfrm>
            <a:off x="5334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15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6000" y="152400"/>
            <a:ext cx="381000" cy="22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77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96000" y="112390"/>
            <a:ext cx="40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25c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099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007705" y="582438"/>
            <a:ext cx="8584094" cy="5691601"/>
            <a:chOff x="2007705" y="582438"/>
            <a:chExt cx="8584094" cy="569160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99752" y="582438"/>
              <a:ext cx="4292047" cy="5691601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07705" y="582438"/>
              <a:ext cx="4292047" cy="5690079"/>
            </a:xfrm>
            <a:prstGeom prst="rect">
              <a:avLst/>
            </a:prstGeom>
          </p:spPr>
        </p:pic>
      </p:grpSp>
      <p:sp>
        <p:nvSpPr>
          <p:cNvPr id="5" name="Rectangle 4"/>
          <p:cNvSpPr/>
          <p:nvPr/>
        </p:nvSpPr>
        <p:spPr>
          <a:xfrm>
            <a:off x="5334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15000" y="152400"/>
            <a:ext cx="381000" cy="228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6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77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758675" y="112390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0c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853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005609" y="583960"/>
            <a:ext cx="8584094" cy="5691601"/>
            <a:chOff x="2005609" y="583960"/>
            <a:chExt cx="8584094" cy="569160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97656" y="583960"/>
              <a:ext cx="4292047" cy="569160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05609" y="583960"/>
              <a:ext cx="4292047" cy="5690079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/>
        </p:nvSpPr>
        <p:spPr>
          <a:xfrm>
            <a:off x="5334000" y="152400"/>
            <a:ext cx="381000" cy="2286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715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096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477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858000" y="1524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297515" y="112390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-40c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297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38</Words>
  <Application>Microsoft Office PowerPoint</Application>
  <PresentationFormat>Widescreen</PresentationFormat>
  <Paragraphs>33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Wayne Struble</dc:creator>
  <cp:lastModifiedBy>Wayne Struble</cp:lastModifiedBy>
  <cp:revision>9</cp:revision>
  <dcterms:created xsi:type="dcterms:W3CDTF">2016-08-09T16:20:51Z</dcterms:created>
  <dcterms:modified xsi:type="dcterms:W3CDTF">2016-08-09T17:03:43Z</dcterms:modified>
</cp:coreProperties>
</file>