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915" r:id="rId2"/>
    <p:sldId id="918" r:id="rId3"/>
    <p:sldId id="919" r:id="rId4"/>
    <p:sldId id="920" r:id="rId5"/>
    <p:sldId id="921" r:id="rId6"/>
  </p:sldIdLst>
  <p:sldSz cx="9144000" cy="6858000" type="screen4x3"/>
  <p:notesSz cx="6797675" cy="9926638"/>
  <p:custDataLst>
    <p:tags r:id="rId9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66">
          <p15:clr>
            <a:srgbClr val="A4A3A4"/>
          </p15:clr>
        </p15:guide>
        <p15:guide id="2" orient="horz" pos="1923">
          <p15:clr>
            <a:srgbClr val="A4A3A4"/>
          </p15:clr>
        </p15:guide>
        <p15:guide id="3" pos="5520">
          <p15:clr>
            <a:srgbClr val="A4A3A4"/>
          </p15:clr>
        </p15:guide>
        <p15:guide id="4" pos="290">
          <p15:clr>
            <a:srgbClr val="A4A3A4"/>
          </p15:clr>
        </p15:guide>
        <p15:guide id="5" pos="4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02CA"/>
    <a:srgbClr val="00FF00"/>
    <a:srgbClr val="08E5FC"/>
    <a:srgbClr val="CB01B3"/>
    <a:srgbClr val="0066CC"/>
    <a:srgbClr val="D9541E"/>
    <a:srgbClr val="5F5F5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464" autoAdjust="0"/>
    <p:restoredTop sz="93110" autoAdjust="0"/>
  </p:normalViewPr>
  <p:slideViewPr>
    <p:cSldViewPr snapToGrid="0">
      <p:cViewPr varScale="1">
        <p:scale>
          <a:sx n="91" d="100"/>
          <a:sy n="91" d="100"/>
        </p:scale>
        <p:origin x="1814" y="58"/>
      </p:cViewPr>
      <p:guideLst>
        <p:guide orient="horz" pos="4066"/>
        <p:guide orient="horz" pos="1923"/>
        <p:guide pos="5520"/>
        <p:guide pos="290"/>
        <p:guide pos="4155"/>
      </p:guideLst>
    </p:cSldViewPr>
  </p:slideViewPr>
  <p:outlineViewPr>
    <p:cViewPr>
      <p:scale>
        <a:sx n="33" d="100"/>
        <a:sy n="33" d="100"/>
      </p:scale>
      <p:origin x="3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5" d="100"/>
          <a:sy n="65" d="100"/>
        </p:scale>
        <p:origin x="-4266" y="-81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pPr>
              <a:defRPr/>
            </a:pPr>
            <a:fld id="{39BD692F-2ABB-442A-BD5D-A75220E828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367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1" tIns="46580" rIns="93161" bIns="4658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b="0"/>
            </a:lvl1pPr>
          </a:lstStyle>
          <a:p>
            <a:pPr>
              <a:defRPr/>
            </a:pPr>
            <a:fld id="{70F1FCBD-60DC-4E42-9C81-97093D6CA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155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9900" y="3263900"/>
            <a:ext cx="7683500" cy="752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343400"/>
            <a:ext cx="7681913" cy="609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E1299FA7-D6DC-41B0-913C-FA32DCD33A43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2100" y="227013"/>
            <a:ext cx="2057400" cy="57927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227013"/>
            <a:ext cx="6019800" cy="57927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1C07C268-3E13-44A3-8805-1B784BB2A658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CFDA371F-EC95-4168-91BC-4F27C6A3ADEF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9CE93103-028B-44B3-A83F-CF37C84585EC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895350"/>
            <a:ext cx="4038600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895350"/>
            <a:ext cx="4038600" cy="5124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797F1BDD-14BE-47C3-962B-DAEA153D1A7A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7D083A32-D647-4039-859E-2869ACFE7B18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9DD650E2-A5E2-4644-86D5-869090819817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0180A35B-85F5-470D-A938-303BB0DA9E67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F2DC17EB-7485-407D-B443-B5BEDA1C6886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AA59CAFC-7873-429C-8C9C-81FD0AC331CE}" type="slidenum">
              <a:rPr lang="en-US" b="1"/>
              <a:pPr>
                <a:defRPr/>
              </a:pPr>
              <a:t>‹#›</a:t>
            </a:fld>
            <a:endParaRPr lang="en-US" b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6280150"/>
            <a:ext cx="3048000" cy="577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E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227013"/>
            <a:ext cx="65405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53000" y="6324600"/>
            <a:ext cx="34702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 </a:t>
            </a:r>
            <a:fld id="{1AA16C73-FBEB-47E9-B26C-37EB91DD3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895350"/>
            <a:ext cx="8229600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0" y="6270625"/>
            <a:ext cx="9147175" cy="0"/>
          </a:xfrm>
          <a:prstGeom prst="line">
            <a:avLst/>
          </a:prstGeom>
          <a:noFill/>
          <a:ln w="19050">
            <a:solidFill>
              <a:srgbClr val="A2A2A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E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463550" y="771525"/>
            <a:ext cx="828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E"/>
          </a:p>
        </p:txBody>
      </p:sp>
      <p:pic>
        <p:nvPicPr>
          <p:cNvPr id="1032" name="Picture 1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10450" y="25400"/>
            <a:ext cx="1447800" cy="850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hf hdr="0" ft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58750" indent="-15875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8573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cs typeface="+mn-cs"/>
        </a:defRPr>
      </a:lvl2pPr>
      <a:lvl3pPr marL="530225" indent="-182563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cs typeface="+mn-cs"/>
        </a:defRPr>
      </a:lvl3pPr>
      <a:lvl4pPr marL="708025" indent="-176213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885825" indent="-176213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har char="•"/>
        <a:defRPr sz="900">
          <a:solidFill>
            <a:schemeClr val="tx1"/>
          </a:solidFill>
          <a:latin typeface="+mn-lt"/>
          <a:cs typeface="+mn-cs"/>
        </a:defRPr>
      </a:lvl5pPr>
      <a:lvl6pPr marL="1343025" indent="-176213" algn="l" rtl="0" fontAlgn="base">
        <a:lnSpc>
          <a:spcPct val="120000"/>
        </a:lnSpc>
        <a:spcBef>
          <a:spcPct val="0"/>
        </a:spcBef>
        <a:spcAft>
          <a:spcPct val="0"/>
        </a:spcAft>
        <a:buChar char="•"/>
        <a:defRPr sz="900">
          <a:solidFill>
            <a:schemeClr val="tx1"/>
          </a:solidFill>
          <a:latin typeface="+mn-lt"/>
          <a:cs typeface="+mn-cs"/>
        </a:defRPr>
      </a:lvl6pPr>
      <a:lvl7pPr marL="1800225" indent="-176213" algn="l" rtl="0" fontAlgn="base">
        <a:lnSpc>
          <a:spcPct val="120000"/>
        </a:lnSpc>
        <a:spcBef>
          <a:spcPct val="0"/>
        </a:spcBef>
        <a:spcAft>
          <a:spcPct val="0"/>
        </a:spcAft>
        <a:buChar char="•"/>
        <a:defRPr sz="900">
          <a:solidFill>
            <a:schemeClr val="tx1"/>
          </a:solidFill>
          <a:latin typeface="+mn-lt"/>
          <a:cs typeface="+mn-cs"/>
        </a:defRPr>
      </a:lvl7pPr>
      <a:lvl8pPr marL="2257425" indent="-176213" algn="l" rtl="0" fontAlgn="base">
        <a:lnSpc>
          <a:spcPct val="120000"/>
        </a:lnSpc>
        <a:spcBef>
          <a:spcPct val="0"/>
        </a:spcBef>
        <a:spcAft>
          <a:spcPct val="0"/>
        </a:spcAft>
        <a:buChar char="•"/>
        <a:defRPr sz="900">
          <a:solidFill>
            <a:schemeClr val="tx1"/>
          </a:solidFill>
          <a:latin typeface="+mn-lt"/>
          <a:cs typeface="+mn-cs"/>
        </a:defRPr>
      </a:lvl8pPr>
      <a:lvl9pPr marL="2714625" indent="-176213" algn="l" rtl="0" fontAlgn="base">
        <a:lnSpc>
          <a:spcPct val="120000"/>
        </a:lnSpc>
        <a:spcBef>
          <a:spcPct val="0"/>
        </a:spcBef>
        <a:spcAft>
          <a:spcPct val="0"/>
        </a:spcAft>
        <a:buChar char="•"/>
        <a:defRPr sz="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r>
              <a:rPr lang="en-US" smtClean="0"/>
              <a:t> </a:t>
            </a:r>
            <a:fld id="{F6B84BB4-77F8-46E4-AF97-E6A171AF0C46}" type="slidenum">
              <a:rPr lang="en-US" b="1" smtClean="0"/>
              <a:pPr/>
              <a:t>1</a:t>
            </a:fld>
            <a:endParaRPr lang="en-US" b="1" smtClean="0"/>
          </a:p>
        </p:txBody>
      </p:sp>
      <p:sp>
        <p:nvSpPr>
          <p:cNvPr id="13315" name="TextBox 6"/>
          <p:cNvSpPr txBox="1">
            <a:spLocks noChangeArrowheads="1"/>
          </p:cNvSpPr>
          <p:nvPr/>
        </p:nvSpPr>
        <p:spPr bwMode="auto">
          <a:xfrm>
            <a:off x="1146285" y="1951639"/>
            <a:ext cx="692566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3600" dirty="0" smtClean="0"/>
              <a:t>FET Model Scaling Using EM</a:t>
            </a:r>
          </a:p>
          <a:p>
            <a:r>
              <a:rPr lang="en-IE" sz="3600" dirty="0" smtClean="0"/>
              <a:t>De-embedding to Extract</a:t>
            </a:r>
          </a:p>
          <a:p>
            <a:r>
              <a:rPr lang="en-IE" sz="3600" dirty="0" smtClean="0"/>
              <a:t>FET Finger Models</a:t>
            </a:r>
          </a:p>
          <a:p>
            <a:endParaRPr lang="en-IE" sz="3600" dirty="0" smtClean="0"/>
          </a:p>
          <a:p>
            <a:r>
              <a:rPr lang="en-IE" sz="3600" dirty="0" smtClean="0"/>
              <a:t>(Sydney technique with more direct extraction method)</a:t>
            </a:r>
            <a:endParaRPr lang="en-I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9900" y="227013"/>
            <a:ext cx="7581024" cy="547687"/>
          </a:xfrm>
        </p:spPr>
        <p:txBody>
          <a:bodyPr/>
          <a:lstStyle/>
          <a:p>
            <a:r>
              <a:rPr lang="en-IE" dirty="0" smtClean="0"/>
              <a:t>Equations</a:t>
            </a:r>
            <a:endParaRPr lang="en-GB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r>
              <a:rPr lang="en-US" smtClean="0"/>
              <a:t> </a:t>
            </a:r>
            <a:fld id="{A9A17FD3-6A30-46C3-8DE5-F9BB8B2E2E38}" type="slidenum">
              <a:rPr lang="en-US" b="1" smtClean="0"/>
              <a:pPr/>
              <a:t>2</a:t>
            </a:fld>
            <a:endParaRPr lang="en-US" b="1" smtClean="0"/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/>
        </p:nvGraphicFramePr>
        <p:xfrm>
          <a:off x="352697" y="1164365"/>
          <a:ext cx="8496300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Equation" r:id="rId3" imgW="5740200" imgH="812520" progId="Equation.3">
                  <p:embed/>
                </p:oleObj>
              </mc:Choice>
              <mc:Fallback>
                <p:oleObj name="Equation" r:id="rId3" imgW="5740200" imgH="81252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97" y="1164365"/>
                        <a:ext cx="8496300" cy="120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474663" y="2909888"/>
          <a:ext cx="654208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Equation" r:id="rId5" imgW="4419360" imgH="558720" progId="Equation.3">
                  <p:embed/>
                </p:oleObj>
              </mc:Choice>
              <mc:Fallback>
                <p:oleObj name="Equation" r:id="rId5" imgW="4419360" imgH="5587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2909888"/>
                        <a:ext cx="6542087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4"/>
          <p:cNvGraphicFramePr>
            <a:graphicFrameLocks noChangeAspect="1"/>
          </p:cNvGraphicFramePr>
          <p:nvPr/>
        </p:nvGraphicFramePr>
        <p:xfrm>
          <a:off x="331788" y="4017963"/>
          <a:ext cx="7256462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Equation" r:id="rId7" imgW="4902120" imgH="533160" progId="Equation.3">
                  <p:embed/>
                </p:oleObj>
              </mc:Choice>
              <mc:Fallback>
                <p:oleObj name="Equation" r:id="rId7" imgW="4902120" imgH="533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4017963"/>
                        <a:ext cx="7256462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9900" y="227013"/>
            <a:ext cx="7581024" cy="547687"/>
          </a:xfrm>
        </p:spPr>
        <p:txBody>
          <a:bodyPr/>
          <a:lstStyle/>
          <a:p>
            <a:r>
              <a:rPr lang="en-IE" dirty="0" smtClean="0"/>
              <a:t>Equations</a:t>
            </a:r>
            <a:endParaRPr lang="en-GB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r>
              <a:rPr lang="en-US" smtClean="0"/>
              <a:t> </a:t>
            </a:r>
            <a:fld id="{A9A17FD3-6A30-46C3-8DE5-F9BB8B2E2E38}" type="slidenum">
              <a:rPr lang="en-US" b="1" smtClean="0"/>
              <a:pPr/>
              <a:t>3</a:t>
            </a:fld>
            <a:endParaRPr lang="en-US" b="1" smtClean="0"/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6953"/>
              </p:ext>
            </p:extLst>
          </p:nvPr>
        </p:nvGraphicFramePr>
        <p:xfrm>
          <a:off x="579438" y="766888"/>
          <a:ext cx="6316663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3" imgW="4267080" imgH="1206360" progId="Equation.3">
                  <p:embed/>
                </p:oleObj>
              </mc:Choice>
              <mc:Fallback>
                <p:oleObj name="Equation" r:id="rId3" imgW="4267080" imgH="1206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766888"/>
                        <a:ext cx="6316663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30464"/>
              </p:ext>
            </p:extLst>
          </p:nvPr>
        </p:nvGraphicFramePr>
        <p:xfrm>
          <a:off x="420688" y="3954463"/>
          <a:ext cx="7724775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name="Equation" r:id="rId5" imgW="5219640" imgH="1574640" progId="Equation.3">
                  <p:embed/>
                </p:oleObj>
              </mc:Choice>
              <mc:Fallback>
                <p:oleObj name="Equation" r:id="rId5" imgW="5219640" imgH="1574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8" y="3954463"/>
                        <a:ext cx="7724775" cy="233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688196"/>
              </p:ext>
            </p:extLst>
          </p:nvPr>
        </p:nvGraphicFramePr>
        <p:xfrm>
          <a:off x="579438" y="2470335"/>
          <a:ext cx="768826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7" imgW="5194080" imgH="558720" progId="Equation.3">
                  <p:embed/>
                </p:oleObj>
              </mc:Choice>
              <mc:Fallback>
                <p:oleObj name="Equation" r:id="rId7" imgW="51940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2470335"/>
                        <a:ext cx="7688263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432240"/>
              </p:ext>
            </p:extLst>
          </p:nvPr>
        </p:nvGraphicFramePr>
        <p:xfrm>
          <a:off x="552450" y="3220947"/>
          <a:ext cx="774223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9" imgW="5232240" imgH="558720" progId="Equation.3">
                  <p:embed/>
                </p:oleObj>
              </mc:Choice>
              <mc:Fallback>
                <p:oleObj name="Equation" r:id="rId9" imgW="52322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3220947"/>
                        <a:ext cx="7742238" cy="830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9900" y="227013"/>
            <a:ext cx="7581024" cy="547687"/>
          </a:xfrm>
        </p:spPr>
        <p:txBody>
          <a:bodyPr/>
          <a:lstStyle/>
          <a:p>
            <a:r>
              <a:rPr lang="en-IE" dirty="0" smtClean="0"/>
              <a:t>Equations</a:t>
            </a:r>
            <a:endParaRPr lang="en-GB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 smtClean="0"/>
          </a:p>
          <a:p>
            <a:r>
              <a:rPr lang="en-US" smtClean="0"/>
              <a:t> </a:t>
            </a:r>
            <a:fld id="{A9A17FD3-6A30-46C3-8DE5-F9BB8B2E2E38}" type="slidenum">
              <a:rPr lang="en-US" b="1" smtClean="0"/>
              <a:pPr/>
              <a:t>4</a:t>
            </a:fld>
            <a:endParaRPr lang="en-US" b="1" smtClean="0"/>
          </a:p>
        </p:txBody>
      </p:sp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1619250" y="1128713"/>
          <a:ext cx="6561138" cy="388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3" imgW="4431960" imgH="2616120" progId="Equation.3">
                  <p:embed/>
                </p:oleObj>
              </mc:Choice>
              <mc:Fallback>
                <p:oleObj name="Equation" r:id="rId3" imgW="4431960" imgH="2616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128713"/>
                        <a:ext cx="6561138" cy="388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 </a:t>
            </a:r>
            <a:fld id="{0180A35B-85F5-470D-A938-303BB0DA9E67}" type="slidenum">
              <a:rPr lang="en-US" b="1" smtClean="0"/>
              <a:pPr>
                <a:defRPr/>
              </a:pPr>
              <a:t>5</a:t>
            </a:fld>
            <a:endParaRPr lang="en-US" b="1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 l="14667" t="54698" r="36667" b="34605"/>
          <a:stretch>
            <a:fillRect/>
          </a:stretch>
        </p:blipFill>
        <p:spPr bwMode="auto">
          <a:xfrm>
            <a:off x="648563" y="1189266"/>
            <a:ext cx="7594573" cy="99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392751"/>
              </p:ext>
            </p:extLst>
          </p:nvPr>
        </p:nvGraphicFramePr>
        <p:xfrm>
          <a:off x="813330" y="2317750"/>
          <a:ext cx="180498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4" imgW="1218960" imgH="660240" progId="Equation.3">
                  <p:embed/>
                </p:oleObj>
              </mc:Choice>
              <mc:Fallback>
                <p:oleObj name="Equation" r:id="rId4" imgW="1218960" imgH="660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330" y="2317750"/>
                        <a:ext cx="1804987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412452"/>
              </p:ext>
            </p:extLst>
          </p:nvPr>
        </p:nvGraphicFramePr>
        <p:xfrm>
          <a:off x="2851150" y="2292350"/>
          <a:ext cx="9969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6" imgW="672840" imgH="660240" progId="Equation.3">
                  <p:embed/>
                </p:oleObj>
              </mc:Choice>
              <mc:Fallback>
                <p:oleObj name="Equation" r:id="rId6" imgW="672840" imgH="660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2292350"/>
                        <a:ext cx="996950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DSMENUDOCLEVELBTNSTATES" val="&lt;btnStates&gt;&lt;btn tag=&quot;1001&quot; state=&quot;UP&quot;/&gt;&lt;/btnStates&gt;&#10;"/>
  <p:tag name="LP_2C04B95DB14D4E1F9E2968FFC44E731D" val="39739.7018171296"/>
  <p:tag name="LP_2020658B155A456ABB2EB29871D8A299" val="39739.7315393519"/>
  <p:tag name="LP_3010B7058D454BA2999F90C439323163" val="39739.7979861111"/>
  <p:tag name="LP_EAF04C0890DF4E28AA80B0B4B2E08A80" val="39739.8712384259"/>
  <p:tag name="LP_6392ECDA6D8C472AB0039ECF4B1149BC" val="39739.8883912037"/>
  <p:tag name="LP_6C5771DA4C824A658B25DD0E7293B9BF" val="39739.8933680556"/>
  <p:tag name="LP_B334457504364CADBF4F3720508D1F2E" val="39739.8934606481"/>
  <p:tag name="LP_BD1243A2DF4E47D9AC71AE74949BF34E" val="39739.8936226852"/>
  <p:tag name="LP_FF88235E72C84DFFAED0906552CA05EB" val="39739.8997453704"/>
  <p:tag name="LP_BFBFFFBDCD804128AFF26F99F0DB5C46" val="39739.9144212963"/>
  <p:tag name="LP_CFBBE93830EE4A4C9DDD15D312210B52" val="39739.9396527778"/>
  <p:tag name="LP_8CF3E711A58D4A24A4AB5B75843AB37D" val="39739.7935069444"/>
  <p:tag name="LP_331AF728CAB24F61AB06DCC552060190" val="39739.7978472222"/>
  <p:tag name="LP_8CA9F84539144A04A586CD75F1D18391" val="39739.8245833333"/>
  <p:tag name="LP_1D0BCE1095F841999EE8FE7F745751D4" val="39740.6867013889"/>
</p:tagLst>
</file>

<file path=ppt/theme/theme1.xml><?xml version="1.0" encoding="utf-8"?>
<a:theme xmlns:a="http://schemas.openxmlformats.org/drawingml/2006/main" name="TycoElectronics_Light">
  <a:themeElements>
    <a:clrScheme name="TycoElectronics_Light 1">
      <a:dk1>
        <a:srgbClr val="005480"/>
      </a:dk1>
      <a:lt1>
        <a:srgbClr val="FFFFFF"/>
      </a:lt1>
      <a:dk2>
        <a:srgbClr val="005480"/>
      </a:dk2>
      <a:lt2>
        <a:srgbClr val="A2A2A2"/>
      </a:lt2>
      <a:accent1>
        <a:srgbClr val="98002E"/>
      </a:accent1>
      <a:accent2>
        <a:srgbClr val="F68933"/>
      </a:accent2>
      <a:accent3>
        <a:srgbClr val="FFFFFF"/>
      </a:accent3>
      <a:accent4>
        <a:srgbClr val="00466C"/>
      </a:accent4>
      <a:accent5>
        <a:srgbClr val="CAAAAD"/>
      </a:accent5>
      <a:accent6>
        <a:srgbClr val="DF7C2D"/>
      </a:accent6>
      <a:hlink>
        <a:srgbClr val="C1D72F"/>
      </a:hlink>
      <a:folHlink>
        <a:srgbClr val="78BDE8"/>
      </a:folHlink>
    </a:clrScheme>
    <a:fontScheme name="TycoElectronics_Ligh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ycoElectronics_Light 1">
        <a:dk1>
          <a:srgbClr val="005480"/>
        </a:dk1>
        <a:lt1>
          <a:srgbClr val="FFFFFF"/>
        </a:lt1>
        <a:dk2>
          <a:srgbClr val="005480"/>
        </a:dk2>
        <a:lt2>
          <a:srgbClr val="A2A2A2"/>
        </a:lt2>
        <a:accent1>
          <a:srgbClr val="98002E"/>
        </a:accent1>
        <a:accent2>
          <a:srgbClr val="F68933"/>
        </a:accent2>
        <a:accent3>
          <a:srgbClr val="FFFFFF"/>
        </a:accent3>
        <a:accent4>
          <a:srgbClr val="00466C"/>
        </a:accent4>
        <a:accent5>
          <a:srgbClr val="CAAAAD"/>
        </a:accent5>
        <a:accent6>
          <a:srgbClr val="DF7C2D"/>
        </a:accent6>
        <a:hlink>
          <a:srgbClr val="C1D72F"/>
        </a:hlink>
        <a:folHlink>
          <a:srgbClr val="78BD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48035</TotalTime>
  <Words>33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TycoElectronics_Light</vt:lpstr>
      <vt:lpstr>Equation</vt:lpstr>
      <vt:lpstr>Microsoft Equation 3.0</vt:lpstr>
      <vt:lpstr>PowerPoint Presentation</vt:lpstr>
      <vt:lpstr>Equations</vt:lpstr>
      <vt:lpstr>Equations</vt:lpstr>
      <vt:lpstr>Equations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Presentation</dc:title>
  <dc:creator>Ronan Brady</dc:creator>
  <cp:lastModifiedBy>Wayne Struble</cp:lastModifiedBy>
  <cp:revision>3404</cp:revision>
  <cp:lastPrinted>2008-01-07T23:52:40Z</cp:lastPrinted>
  <dcterms:created xsi:type="dcterms:W3CDTF">2006-12-07T19:46:55Z</dcterms:created>
  <dcterms:modified xsi:type="dcterms:W3CDTF">2015-08-15T05:41:23Z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B_TRACKING_NAME">
    <vt:lpwstr>\\leh\ibd\groups\ibdgroups\M&amp;A\Exclusive Sales\Transactions\T\Tyco\Management Presentation\ProjectCaribou_MgmtPres_vFINAL 4-8-08v2.ppt - dkamo - 4/8/2008 10:20:44 PM</vt:lpwstr>
  </property>
</Properties>
</file>