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0B8B-ADF0-4742-9929-56B459E04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8422F-0647-F2C6-4E71-BBD3053B5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8D4F-0FDD-FCAD-F1D2-F4AA9410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1766-2DC1-C53E-9D7C-1E5B8AE0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30E3-9F40-49A1-FF69-CF13B627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B216-39AF-7713-DBB5-2E58F1E1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83B01-33D8-14B3-D842-4946759FE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D2879-EAC1-9C93-2851-5CF29187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2091-C373-CDFC-D311-EA54D123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4F74-E205-C362-C6F5-E13E30E5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58204-2EF3-8FCE-EB08-6CADE402D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A0076-3452-9443-3376-F6A07A453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C6AC-3C50-400E-D847-AF1DD53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5944-BB0F-1279-757C-15B8D924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B917-3051-5445-3038-3840D45D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73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1BE4-4A99-7A0B-545D-8F597F73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2050-BFD1-C8A9-0E63-F8AAA879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48E2-F050-C564-B143-F53B793E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DDD9-48B0-3811-A319-65FAB52F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AE16-8411-ED63-8D56-A31D6986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34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372C-C7B1-0864-C12A-BA1C865D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E993F-20EC-F92F-E7E9-F14750EF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EE69-4D0A-B938-8648-82B02DBA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9956-264E-D594-1AF3-1A5FD53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8634-A5CA-B432-9BFC-7BDCE714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1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1438-2D60-DDFE-6F49-C5D41D28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78FC-27D7-9DD3-8617-1052D8698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A872D-7D96-D8BC-DF3A-A9C1E66C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5ED43-88D8-C66E-0267-EDD2B1A8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5ABE9-A1CC-29DF-F163-16505C84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685E3-AE92-5642-ACE5-3870DBF3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6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75D-DF46-2072-E84B-2D1EF46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CCF2B-4A0D-68A2-1154-737770CC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7686D-4422-5A57-A611-2C95189D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03BC6-98C9-4AA5-81F6-73DB28BFC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53243-5A59-37EE-3E63-BE0CA7EF5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834FB-6D5C-C46C-FB62-F830AEA5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BC601-A6EC-E139-B096-6AF9BDB0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70EE-C632-393C-BBB1-FF257F24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9ED8-F259-D1EA-0F85-67FC54D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50FB4-EF05-8FC2-C291-EC7BE486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426D-6167-9A60-AD5A-1907D6B5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41629-DFB2-BB1D-441C-DF864579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2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BF3F3-029A-9415-5753-127BCA2A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DB64-7D30-79C2-4EC9-855BA157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A9C34-91A0-CAA3-208D-1033D7D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5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4B54-CFED-D488-7F11-B1F714B5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84B2-4E7F-6D6B-3FD2-5B4BC1FF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95A54-D99F-EEE1-DE5F-56DF6B043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F7ECB-E023-DA85-79A7-5FCB11E4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4D1E-9492-3238-5794-2F345673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2FF0D-4975-8256-AC50-3E9A19D8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6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2CAE-781C-F558-404B-7148964F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A3D57-956E-3A3F-53D2-17B91BB29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726CB-A4AE-2CBE-2A6C-C8B163BC4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18896-7ABC-F360-1DBC-D9551EA0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CB230-749D-CD7A-5D49-A0C02B76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67C2-D656-8882-462F-44E182F3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6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77F8A-B353-1A23-3D70-22BBB5EA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E36A-CDDF-9DCB-858A-1B3117D9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7782-46A9-661A-1C7D-CE43CF0EC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6B913-C1D9-4AD5-9DD8-C3B4CBBA838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C21D-8BA9-198E-9AB9-F5233F14C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5F08-7E8C-25B6-F254-1D77BD86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0ACAE-0748-4046-9EFB-B7995A101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52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07300-3DB2-77DE-991F-F8A6F04C3A53}"/>
              </a:ext>
            </a:extLst>
          </p:cNvPr>
          <p:cNvSpPr txBox="1"/>
          <p:nvPr/>
        </p:nvSpPr>
        <p:spPr>
          <a:xfrm>
            <a:off x="4019667" y="3799157"/>
            <a:ext cx="38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YAMUNA V</a:t>
            </a:r>
          </a:p>
          <a:p>
            <a:pPr algn="ctr"/>
            <a:r>
              <a:rPr lang="en-US" sz="2800" dirty="0"/>
              <a:t>4407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48D4-AECF-5265-1300-1113AAC39317}"/>
              </a:ext>
            </a:extLst>
          </p:cNvPr>
          <p:cNvSpPr txBox="1"/>
          <p:nvPr/>
        </p:nvSpPr>
        <p:spPr>
          <a:xfrm>
            <a:off x="3386051" y="2363698"/>
            <a:ext cx="541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EXCEL INTERNAL ASSESSMENT 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615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BCA66-8586-98A0-E370-1B569CFA19EE}"/>
              </a:ext>
            </a:extLst>
          </p:cNvPr>
          <p:cNvSpPr txBox="1"/>
          <p:nvPr/>
        </p:nvSpPr>
        <p:spPr>
          <a:xfrm>
            <a:off x="568960" y="518160"/>
            <a:ext cx="10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Q5) common age 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57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9897539-EB3A-006D-AAFF-53552C40F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7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59699-A272-CE91-6483-FDC3048B75E0}"/>
              </a:ext>
            </a:extLst>
          </p:cNvPr>
          <p:cNvSpPr txBox="1"/>
          <p:nvPr/>
        </p:nvSpPr>
        <p:spPr>
          <a:xfrm>
            <a:off x="873760" y="995680"/>
            <a:ext cx="83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Q6) Average bonus% = 0.218919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74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CEF93A-49A7-A543-EF0B-8D614480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7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B3159-B3C4-BE18-3C69-364BA7F8ECFB}"/>
              </a:ext>
            </a:extLst>
          </p:cNvPr>
          <p:cNvSpPr txBox="1"/>
          <p:nvPr/>
        </p:nvSpPr>
        <p:spPr>
          <a:xfrm>
            <a:off x="721360" y="518160"/>
            <a:ext cx="9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Q7) most frequent job title is director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84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F0D7491-EE87-D22A-AEAF-297F3306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0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DA789-FC1E-474A-85E4-814F53EE591C}"/>
              </a:ext>
            </a:extLst>
          </p:cNvPr>
          <p:cNvSpPr txBox="1"/>
          <p:nvPr/>
        </p:nvSpPr>
        <p:spPr>
          <a:xfrm>
            <a:off x="822960" y="731520"/>
            <a:ext cx="903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Q8) primary reason for employee exist</a:t>
            </a:r>
          </a:p>
          <a:p>
            <a:r>
              <a:rPr lang="en-US" dirty="0"/>
              <a:t>         country is united states with low bonus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15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9F1211-3227-54DF-4F2C-085876057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6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37DA2-2EEA-0F54-B603-60B6AABD0F17}"/>
              </a:ext>
            </a:extLst>
          </p:cNvPr>
          <p:cNvSpPr txBox="1"/>
          <p:nvPr/>
        </p:nvSpPr>
        <p:spPr>
          <a:xfrm>
            <a:off x="660400" y="538480"/>
            <a:ext cx="1035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Q9) more diverse in ethnicity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94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B29177-8261-0A56-CAEC-18786487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2E2AF0-DB73-3424-A48F-91E3AC76D916}"/>
              </a:ext>
            </a:extLst>
          </p:cNvPr>
          <p:cNvSpPr txBox="1"/>
          <p:nvPr/>
        </p:nvSpPr>
        <p:spPr>
          <a:xfrm>
            <a:off x="399011" y="448888"/>
            <a:ext cx="10615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  Summary of gender and ethnicity</a:t>
            </a:r>
          </a:p>
          <a:p>
            <a:endParaRPr lang="en-US" dirty="0"/>
          </a:p>
          <a:p>
            <a:r>
              <a:rPr lang="en-US" dirty="0"/>
              <a:t>Used pivot table</a:t>
            </a:r>
          </a:p>
          <a:p>
            <a:endParaRPr lang="en-US" dirty="0"/>
          </a:p>
          <a:p>
            <a:r>
              <a:rPr lang="en-US" dirty="0"/>
              <a:t>Gender - columns</a:t>
            </a:r>
          </a:p>
          <a:p>
            <a:r>
              <a:rPr lang="en-US" dirty="0"/>
              <a:t>Ethnicity -rows</a:t>
            </a:r>
          </a:p>
          <a:p>
            <a:r>
              <a:rPr lang="en-US" dirty="0"/>
              <a:t>Count of gender -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04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555A385-99F5-A85B-30BA-08BFC997F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5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917BC-C688-8E34-21C6-7E8D48C3A3D2}"/>
              </a:ext>
            </a:extLst>
          </p:cNvPr>
          <p:cNvSpPr txBox="1"/>
          <p:nvPr/>
        </p:nvSpPr>
        <p:spPr>
          <a:xfrm>
            <a:off x="556953" y="382385"/>
            <a:ext cx="776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Q2) on average , employees stay for 4.87 years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26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A226593-A6F8-9903-8E2E-C096AADD3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7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F9F42-EB1E-A5E4-49F0-BDB405681E71}"/>
              </a:ext>
            </a:extLst>
          </p:cNvPr>
          <p:cNvSpPr txBox="1"/>
          <p:nvPr/>
        </p:nvSpPr>
        <p:spPr>
          <a:xfrm>
            <a:off x="689956" y="457200"/>
            <a:ext cx="933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Q3) no significant difference in average salary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0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364CBF4-DF00-B3A5-C630-4CA75615D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6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69F0A-6CD8-5CC2-3C17-387A494EBDDA}"/>
              </a:ext>
            </a:extLst>
          </p:cNvPr>
          <p:cNvSpPr txBox="1"/>
          <p:nvPr/>
        </p:nvSpPr>
        <p:spPr>
          <a:xfrm>
            <a:off x="568960" y="467360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Q4)  highest number</a:t>
            </a:r>
          </a:p>
          <a:p>
            <a:r>
              <a:rPr lang="en-US" dirty="0"/>
              <a:t>         united state =643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44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90464F-790E-0509-FFEE-AD213321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2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96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Yamuna V</dc:creator>
  <cp:lastModifiedBy>Yamuna V</cp:lastModifiedBy>
  <cp:revision>9</cp:revision>
  <dcterms:created xsi:type="dcterms:W3CDTF">2024-03-29T04:27:11Z</dcterms:created>
  <dcterms:modified xsi:type="dcterms:W3CDTF">2024-03-29T06:10:05Z</dcterms:modified>
</cp:coreProperties>
</file>