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FA72-30D6-9405-5523-505BF4B9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71D4-6015-5697-6378-1FE43890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E2E8-140D-7AA6-DD42-75D17D91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5FE0-044D-08E5-5958-BF5229E7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2665-A5E1-7277-9CCD-05C3C84F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4A6A-8E02-ACBE-7852-77669B99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00A6-F023-DB1B-68AD-E29E2379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385A-88BE-075E-2AFD-9D2B6C61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B013-0DFD-14D7-F505-F8AC6F47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9226-0D3D-01B8-9BC8-0D22A724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D6A3-4751-D392-B3BC-BA3368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478A8-45B7-D550-AD27-9613A0EC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A39C-63EF-9FD5-BEA2-456367F9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79DA-EC24-E07A-1AEC-C9AB9B3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2FE8-9E61-0DBA-1DA1-28BC4F6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2485-55F4-EE9F-2450-2786BA04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C251-F7C3-DCD5-6D5D-79E86346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0D1B-DA3D-7B55-087A-FE024F6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3BD4-ADDC-E8C6-D06C-82B9097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E8E3-8DE2-FDAF-8568-225B332A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240-D756-8211-48E0-C390A649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5AFA-E60E-2CD3-06B2-946457C9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E38A-5ADF-B45E-DDC5-0363DDE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2014-55EB-B3A9-C4BA-C2184B59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9F15-7842-BC0E-F8A8-BE15755C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BD6-B9E4-EF6B-53E4-6AC2DD04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A116-D89F-63A6-5EF8-03EBC9F3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B383E-76BE-13C9-F50B-A611CB7E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F743-228F-D23C-3A49-16D077A8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815C-F338-7157-9DF8-187CA46F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20F6-C284-8FAD-3B23-17F5B9A0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4D28-5FB2-D8F6-1D77-536BE135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FE72-F672-1A11-5399-31C0DA4B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C0ED-E776-EC0D-8E9B-72C0A6B8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157A-1659-025C-CEF2-2AC93D09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47CEA-5E5E-CB28-CAFB-F8A460BF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F47EC-97E7-762D-C8D7-57B7257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00706-B9BF-588A-B800-2478AC72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33B0F-AB73-96A9-4A50-B2E5EF7D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42B6-F92B-312A-2550-9CB38D7C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8AA78-6504-1303-273B-46513D91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59B7-D559-9F6F-97ED-92079EFC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1408-A1DF-B1AF-4CFD-A732BF7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B8647-F6D9-B82B-07B5-D7345B73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858EB-A00C-FA74-A33D-46824EEF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E78D-BA22-2ACD-8455-EE975BA3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7290-D1B2-2DBA-787E-DC610D22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9549-DADD-22F1-9D4F-C9E2CED7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6EAA5-4427-1848-B27F-C8235A95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0153-41E0-A00E-D3D5-2A3F0DFA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7C5C-60C9-1CDE-6CFC-974F5BDC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BD6D-6868-086E-1C0A-B88ED857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1E9B-7BAC-84E4-C68C-E0E2301F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69860-F73B-A515-463D-8E5F7AB98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1E0A-7D26-F479-A496-15CC26B5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3B6F-AD14-05B8-3630-F03A8565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6503A-323C-65A6-3638-09448BA6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56C9-5A86-A2F9-C198-EBA00BB9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550F0-733F-A755-086F-8FE272EC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4FF3-59B4-13F3-A758-7BF3EBA3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C776-5D50-7372-D17B-8E214448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45E-3B0D-4F0D-856F-C76EBD6646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282B-B366-5217-FD96-FF7E9D0C7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4B7D-732D-D115-7B8B-CD84AF1E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A3B5-F534-4A08-BD84-27C5E066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EE89-DF72-1D25-4F29-4E72B33BF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F049-C472-88E5-9F53-BD2A1141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QUOTE OF THE DAY </a:t>
            </a:r>
          </a:p>
        </p:txBody>
      </p:sp>
    </p:spTree>
    <p:extLst>
      <p:ext uri="{BB962C8B-B14F-4D97-AF65-F5344CB8AC3E}">
        <p14:creationId xmlns:p14="http://schemas.microsoft.com/office/powerpoint/2010/main" val="5182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F043C-D7F2-1880-8182-5F40540ABE95}"/>
              </a:ext>
            </a:extLst>
          </p:cNvPr>
          <p:cNvSpPr txBox="1"/>
          <p:nvPr/>
        </p:nvSpPr>
        <p:spPr>
          <a:xfrm>
            <a:off x="3048693" y="1582341"/>
            <a:ext cx="72507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java.util.Timer;import</a:t>
            </a:r>
            <a:r>
              <a:rPr lang="en-US" dirty="0"/>
              <a:t> </a:t>
            </a:r>
            <a:r>
              <a:rPr lang="en-US" dirty="0" err="1"/>
              <a:t>java.util.TimerTask;import</a:t>
            </a:r>
            <a:r>
              <a:rPr lang="en-US" dirty="0"/>
              <a:t> </a:t>
            </a:r>
            <a:r>
              <a:rPr lang="en-US" dirty="0" err="1"/>
              <a:t>java.text.SimpleDateFormat;import</a:t>
            </a:r>
            <a:r>
              <a:rPr lang="en-US" dirty="0"/>
              <a:t> </a:t>
            </a:r>
            <a:r>
              <a:rPr lang="en-US" dirty="0" err="1"/>
              <a:t>java.util.Date;public</a:t>
            </a:r>
            <a:r>
              <a:rPr lang="en-US" dirty="0"/>
              <a:t> class </a:t>
            </a:r>
            <a:r>
              <a:rPr lang="en-US" dirty="0" err="1"/>
              <a:t>BuildTheApp</a:t>
            </a:r>
            <a:r>
              <a:rPr lang="en-US" dirty="0"/>
              <a:t> {    private Timer </a:t>
            </a:r>
            <a:r>
              <a:rPr lang="en-US" dirty="0" err="1"/>
              <a:t>timer</a:t>
            </a:r>
            <a:r>
              <a:rPr lang="en-US" dirty="0"/>
              <a:t>;    public </a:t>
            </a:r>
            <a:r>
              <a:rPr lang="en-US" dirty="0" err="1"/>
              <a:t>BuildTheApp</a:t>
            </a:r>
            <a:r>
              <a:rPr lang="en-US" dirty="0"/>
              <a:t>() {        timer = new Timer();        </a:t>
            </a:r>
            <a:r>
              <a:rPr lang="en-US" dirty="0" err="1"/>
              <a:t>startDailyMessages</a:t>
            </a:r>
            <a:r>
              <a:rPr lang="en-US" dirty="0"/>
              <a:t>();    }    // Start daily message timer    private void </a:t>
            </a:r>
            <a:r>
              <a:rPr lang="en-US" dirty="0" err="1"/>
              <a:t>startDailyMessages</a:t>
            </a:r>
            <a:r>
              <a:rPr lang="en-US" dirty="0"/>
              <a:t>() {        </a:t>
            </a:r>
            <a:r>
              <a:rPr lang="en-US" dirty="0" err="1"/>
              <a:t>timer.scheduleAtFixedRate</a:t>
            </a:r>
            <a:r>
              <a:rPr lang="en-US" dirty="0"/>
              <a:t>(new </a:t>
            </a:r>
            <a:r>
              <a:rPr lang="en-US" dirty="0" err="1"/>
              <a:t>TimerTask</a:t>
            </a:r>
            <a:r>
              <a:rPr lang="en-US" dirty="0"/>
              <a:t>() {            @Override            public void run() {                </a:t>
            </a:r>
            <a:r>
              <a:rPr lang="en-US" dirty="0" err="1"/>
              <a:t>sendNewMessage</a:t>
            </a:r>
            <a:r>
              <a:rPr lang="en-US" dirty="0"/>
              <a:t>();            }        }, 0, 86400000); // 86400000 </a:t>
            </a:r>
            <a:r>
              <a:rPr lang="en-US" dirty="0" err="1"/>
              <a:t>ms</a:t>
            </a:r>
            <a:r>
              <a:rPr lang="en-US" dirty="0"/>
              <a:t> = 24 hours    }    // Send a new message    private void </a:t>
            </a:r>
            <a:r>
              <a:rPr lang="en-US" dirty="0" err="1"/>
              <a:t>sendNewMessage</a:t>
            </a:r>
            <a:r>
              <a:rPr lang="en-US" dirty="0"/>
              <a:t>() {        String </a:t>
            </a:r>
            <a:r>
              <a:rPr lang="en-US" dirty="0" err="1"/>
              <a:t>currentDate</a:t>
            </a:r>
            <a:r>
              <a:rPr lang="en-US" dirty="0"/>
              <a:t> = new </a:t>
            </a:r>
            <a:r>
              <a:rPr lang="en-US" dirty="0" err="1"/>
              <a:t>SimpleDateFormat</a:t>
            </a:r>
            <a:r>
              <a:rPr lang="en-US" dirty="0"/>
              <a:t>("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").format(new Date());        </a:t>
            </a:r>
            <a:r>
              <a:rPr lang="en-US" dirty="0" err="1"/>
              <a:t>System.out.println</a:t>
            </a:r>
            <a:r>
              <a:rPr lang="en-US" dirty="0"/>
              <a:t>("New message received on: " + </a:t>
            </a:r>
            <a:r>
              <a:rPr lang="en-US" dirty="0" err="1"/>
              <a:t>currentDate</a:t>
            </a:r>
            <a:r>
              <a:rPr lang="en-US" dirty="0"/>
              <a:t>);    }    public static void main(String[] </a:t>
            </a:r>
            <a:r>
              <a:rPr lang="en-US" dirty="0" err="1"/>
              <a:t>args</a:t>
            </a:r>
            <a:r>
              <a:rPr lang="en-US" dirty="0"/>
              <a:t>) {        new </a:t>
            </a:r>
            <a:r>
              <a:rPr lang="en-US" dirty="0" err="1"/>
              <a:t>BuildTheApp</a:t>
            </a:r>
            <a:r>
              <a:rPr lang="en-US" dirty="0"/>
              <a:t>();    }}</a:t>
            </a:r>
          </a:p>
        </p:txBody>
      </p:sp>
    </p:spTree>
    <p:extLst>
      <p:ext uri="{BB962C8B-B14F-4D97-AF65-F5344CB8AC3E}">
        <p14:creationId xmlns:p14="http://schemas.microsoft.com/office/powerpoint/2010/main" val="354360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</dc:title>
  <dc:creator>yamunamathala265@gmail.com</dc:creator>
  <cp:lastModifiedBy>yamunamathala265@gmail.com</cp:lastModifiedBy>
  <cp:revision>1</cp:revision>
  <dcterms:created xsi:type="dcterms:W3CDTF">2024-11-03T14:06:51Z</dcterms:created>
  <dcterms:modified xsi:type="dcterms:W3CDTF">2024-11-03T14:07:44Z</dcterms:modified>
</cp:coreProperties>
</file>