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359C-2E17-5EA2-E177-B583DEB29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DEE22-0435-709A-6A37-2D84707CA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683E-7AE2-C0CD-39CF-BBDCE3FA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00A4-42E1-0698-8C1D-D49ECC13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28D5-14D1-B825-D650-B88D3F6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B18A-9CB8-B512-7190-35BD9FC6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47B4-0C82-7B8C-C3E4-545658B7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0EC6-47C0-4938-B943-A2F90FE5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6EE6-474D-483F-98E5-CE5D094B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6565-AFB7-49DF-C112-72CC2A64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183EC-16A5-81C1-EDB5-92F504DC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4A65E-9551-813D-CE17-8AB9B1F3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064A-76A2-8916-DFB0-BBAED5EB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2210-8FB7-F0F0-5DC1-4574279E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25B1-E5CE-AB01-DE05-8EBD9DE1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A1EB-A053-A950-92BF-E58BF1E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EBA1-A5A5-240E-0DFF-6186C36E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EF88-BE74-F5DB-89D6-982CEB6A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1D9A-DF5A-918D-F02B-1F4D2EDB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FBD8-05E9-981A-4052-35E2C74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2397-7B34-288A-583A-5479BFEA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015D-E5B8-F73A-17A5-E7F62179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E379-2897-CA03-CD4A-349CDD1C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87FE-F324-02B0-33FB-7835EF6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61D1-AC4F-DD34-746D-128B203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6B3C-CF77-2AEC-2788-BBF4AB6D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EA90-A7F6-FD5E-E8C0-EEBA8FEF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1636-EEDD-3FEF-4754-262B3950A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DC71-D78B-BA1E-F84C-34B554C9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DCA12-D592-17F0-FAEE-2F3D274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ACBC-F476-F343-84C6-236D7417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1187-7620-77B5-491B-4D04E12E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C445-E341-3193-72A8-618864F1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57FFE-6454-28BE-2A5B-5E4510E1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385A-1301-5A8A-81FB-270C439F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DA90-22E2-5520-E4E9-6E14EE67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A3F0D-12AF-3EEC-6127-1829B1B5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62234-720F-E8C8-199B-ED81F321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3F094-C0AD-EE88-8CB4-74B7A702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782A-445B-8D8F-8C8B-F58F9CC1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187C2-D0F8-8EAE-DA25-BD5FD74E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C9D5C-00D9-D55C-CE41-6099B577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4287D-5C19-BB94-6655-B5F4FCC8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129A8-E768-0E65-BCD2-79B71D8C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8D55-59F5-018F-6733-22A81DB9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0DD9-EEDA-8194-6BC3-2443B83E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7D6-CF25-16F7-7325-58E5FF98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FE5C-01F3-36E8-7647-C0F0A478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7AF3-7421-28C0-63A3-35128C62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7CE5-6740-88C0-4B0C-E1B84271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3AEC-9E7D-4901-EE60-CC1114DE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8E00B-5D7F-8E95-E6D4-67EE8F2B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A9A5-01D7-41C2-79C3-40B3C660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232B-E927-54CE-58E9-1A71ED551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0136-FA5F-86D1-77CB-FFCDA921B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96C4-6A86-2358-CB36-C89D153C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F3EB-E501-E139-FD20-317D5370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6937-3A65-6E72-2CDE-B61F7FE1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A0AC3-6D4A-963E-D3E8-C3373EA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0898-C067-1CB9-F82C-699668CA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7562-2790-8F1B-7E44-B67C6967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AA76-FA3F-42B6-B31D-C2CDFCA8A8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1E3D-0C9B-4E61-1814-1E8F83DDD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76BE-0C18-D6B9-3F63-021E2C88F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22CD-3285-4C55-A71B-253F279A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C5-4906-7BEF-E6C7-97250EBF6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52201-159B-C57A-38FD-9442783FB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E6B9A3-5CF9-DA29-2F33-87BCF5134478}"/>
              </a:ext>
            </a:extLst>
          </p:cNvPr>
          <p:cNvSpPr txBox="1"/>
          <p:nvPr/>
        </p:nvSpPr>
        <p:spPr>
          <a:xfrm>
            <a:off x="3047215" y="1030699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.*;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.*;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java.awt.event.ActionEvent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NotificationExample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public static void main(String[]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frame = new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("Notification Example");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frame.setSize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(400, 200);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frame.setDefaultCloseOperation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JFrame.EXIT_ON_CLOSE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frame.setLayout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FlowLayout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notifyButton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("Show Notification");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frame.add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notifyButton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5100C-F7FE-FC3E-0A11-C3588211BB1B}"/>
              </a:ext>
            </a:extLst>
          </p:cNvPr>
          <p:cNvSpPr txBox="1"/>
          <p:nvPr/>
        </p:nvSpPr>
        <p:spPr>
          <a:xfrm>
            <a:off x="3047215" y="615201"/>
            <a:ext cx="60944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notifyButton.addActionListener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(new ActionListener()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public void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("Sample Notification", "This is a sample notification message.");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frame.setVisible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public static void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(String title, String message)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if (!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SystemTray.isSupported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("System tray not supported!");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return;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D0A93-4BED-4DA1-4361-C5F21A68A14D}"/>
              </a:ext>
            </a:extLst>
          </p:cNvPr>
          <p:cNvSpPr txBox="1"/>
          <p:nvPr/>
        </p:nvSpPr>
        <p:spPr>
          <a:xfrm>
            <a:off x="3047215" y="476701"/>
            <a:ext cx="6094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SystemTray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tray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SystemTray.getSystemTray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Image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Toolkit.getDefaultToolkit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createImage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("icon.png");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(image, "Tray Demo");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trayIcon.setImageAutoSize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try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tray.add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} catch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AWTException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("Unable to add to system tray.");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return;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trayIcon.displayMessage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(title, message, TrayIcon.MessageType.INFO);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Task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</dc:title>
  <dc:creator>yamunamathala265@gmail.com</dc:creator>
  <cp:lastModifiedBy>yamunamathala265@gmail.com</cp:lastModifiedBy>
  <cp:revision>1</cp:revision>
  <dcterms:created xsi:type="dcterms:W3CDTF">2024-11-09T14:06:37Z</dcterms:created>
  <dcterms:modified xsi:type="dcterms:W3CDTF">2024-11-09T14:12:11Z</dcterms:modified>
</cp:coreProperties>
</file>