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492D-A8CF-EAB9-77DB-3DEAE8FEB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CC605-2171-8024-D025-C449F7921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BDB13-38F8-1256-211A-E36EAC273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8318-B91A-4EA9-AF7C-ABE151B071D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E5497-EB5C-A812-9E02-481B0E60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3A8DD-F65F-1741-1EA0-5AB0B696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FCCB-4357-490E-93E7-1CE89B2A9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4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7F28B-63D3-E3A7-18E0-D7C5785F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516E2-AC06-FC0D-2277-1D9A86992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13858-F67F-6170-E7F9-4F0EF0C8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8318-B91A-4EA9-AF7C-ABE151B071D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B8465-D437-95AB-B8E1-51BBAF7CC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B7323-52A0-2C59-0743-921CC8C9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FCCB-4357-490E-93E7-1CE89B2A9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9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055464-51B6-35EB-BB6D-782DAD68F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4CBAC-AB4B-4E0F-CA30-3A651FE58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E35F2-1DBF-790F-84E1-E7939D5CC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8318-B91A-4EA9-AF7C-ABE151B071D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CED6B-0FF9-C3D8-C3AE-F4F04977A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7AE4F-EDF8-08D8-F610-ADD6D0BE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FCCB-4357-490E-93E7-1CE89B2A9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4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0420-C543-05C9-4788-7CDD3B28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9420E-B878-B20B-1866-8E578E956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7A025-9D86-B36D-658C-41F6C260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8318-B91A-4EA9-AF7C-ABE151B071D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FC651-A2AC-12FE-3F54-EE7FA205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E5068-56B2-99C1-2C7B-913ADBF5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FCCB-4357-490E-93E7-1CE89B2A9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5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B212-A9F7-1673-662D-AE1E328EC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48266-22DF-66C6-65F1-5FF66DCB4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DA34A-52D1-F1B0-A63A-4D8ACCC2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8318-B91A-4EA9-AF7C-ABE151B071D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09377-C280-8BD4-455B-9800D5771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7C673-AFE0-4C30-41CA-40760C32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FCCB-4357-490E-93E7-1CE89B2A9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7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3BB0-5A49-CB7E-A2E5-2AC1D139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22E18-5A7D-AAB0-4B73-085F48430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3186C-EBCF-1653-A7CD-1D0D9BF73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0F9F7-2137-FE8A-DAD4-4CE7B384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8318-B91A-4EA9-AF7C-ABE151B071D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8C611-DADF-7BBB-89D5-F0A8D9F25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69D00-8AB3-5DDD-7134-0E3DC53BA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FCCB-4357-490E-93E7-1CE89B2A9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0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506-7E2A-AF62-A0B7-B4ACD4A9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96525-A376-573B-041D-63084F299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CA247-DD74-4C20-F616-0F51B0319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59B6A-96E9-2454-8DA4-D7599EF86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1C8F22-6109-E072-9D05-14DEA0221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842273-A04C-1382-F670-9E3BABAB4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8318-B91A-4EA9-AF7C-ABE151B071D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4E36A7-C924-B746-D027-5EF4C046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915DA9-B16C-30CB-35DD-EE42FBFA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FCCB-4357-490E-93E7-1CE89B2A9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CA8F-2F3B-2AE4-E65C-44DECFF21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37B63-CA7F-EBAC-13B2-FD822C2A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8318-B91A-4EA9-AF7C-ABE151B071D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57A6A-AA20-3723-26A3-3E4214E5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5FE13-D529-7C0E-93A2-728607BA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FCCB-4357-490E-93E7-1CE89B2A9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2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F5DF-1D52-47D4-9909-18421231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8318-B91A-4EA9-AF7C-ABE151B071D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B01F57-2DD7-A537-08CF-82787210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B8593-D34F-6798-E97B-E703EDA2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FCCB-4357-490E-93E7-1CE89B2A9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4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5EED6-8B4A-8B32-C39D-52925A93C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A480C-C252-C69D-116A-9C3A4C929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EB5C1-A80F-26A9-9227-4B3307F02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1D0C1-23AE-EB3A-01C1-CCC25C9E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8318-B91A-4EA9-AF7C-ABE151B071D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E1FC8-54DC-7528-EF44-CC4AF618D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E87CC-D0DA-AAE3-8F4F-EDFE4E44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FCCB-4357-490E-93E7-1CE89B2A9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1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6C58A-C8A0-805B-D156-0837746C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74B171-E912-09CD-7E50-DD700800B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CBF97-0269-3EE5-0533-9E76A820A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6FBC3-5147-423E-14D9-B7BFE870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8318-B91A-4EA9-AF7C-ABE151B071D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31E07-1E42-8977-64FA-3DB8AB2C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F68D2-BFAC-A006-F97A-495D08AE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FCCB-4357-490E-93E7-1CE89B2A9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0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E78EE2-F426-CAB3-0737-8322D4F1F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3691A-5319-47AC-53AB-BAF1F8631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54639-19B0-FDB9-2936-8CA303E98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B8318-B91A-4EA9-AF7C-ABE151B071D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0265E-A24B-FF34-DA45-238AA81E8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0B82C-428B-A9AE-737C-715928C9E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2FCCB-4357-490E-93E7-1CE89B2A9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4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B1DC-F784-F0A5-0649-A37251253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2189D-5E60-C145-D7B0-AD9A7F7AF3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TO_DO _LIST </a:t>
            </a:r>
          </a:p>
        </p:txBody>
      </p:sp>
    </p:spTree>
    <p:extLst>
      <p:ext uri="{BB962C8B-B14F-4D97-AF65-F5344CB8AC3E}">
        <p14:creationId xmlns:p14="http://schemas.microsoft.com/office/powerpoint/2010/main" val="229100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50B7F9-DE1A-D413-C247-360A45442166}"/>
              </a:ext>
            </a:extLst>
          </p:cNvPr>
          <p:cNvSpPr txBox="1"/>
          <p:nvPr/>
        </p:nvSpPr>
        <p:spPr>
          <a:xfrm>
            <a:off x="3048693" y="58847"/>
            <a:ext cx="609738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datetimeclass</a:t>
            </a:r>
            <a:r>
              <a:rPr lang="en-US" dirty="0"/>
              <a:t> Task:    def _</a:t>
            </a:r>
            <a:r>
              <a:rPr lang="en-US" dirty="0" err="1"/>
              <a:t>init</a:t>
            </a:r>
            <a:r>
              <a:rPr lang="en-US" dirty="0"/>
              <a:t>_(self, title, priority, </a:t>
            </a:r>
            <a:r>
              <a:rPr lang="en-US" dirty="0" err="1"/>
              <a:t>due_date</a:t>
            </a:r>
            <a:r>
              <a:rPr lang="en-US" dirty="0"/>
              <a:t>, completed=False):        </a:t>
            </a:r>
            <a:r>
              <a:rPr lang="en-US" dirty="0" err="1"/>
              <a:t>self.title</a:t>
            </a:r>
            <a:r>
              <a:rPr lang="en-US" dirty="0"/>
              <a:t> = title        </a:t>
            </a:r>
            <a:r>
              <a:rPr lang="en-US" dirty="0" err="1"/>
              <a:t>self.priority</a:t>
            </a:r>
            <a:r>
              <a:rPr lang="en-US" dirty="0"/>
              <a:t> = priority        </a:t>
            </a:r>
            <a:r>
              <a:rPr lang="en-US" dirty="0" err="1"/>
              <a:t>self.due_date</a:t>
            </a:r>
            <a:r>
              <a:rPr lang="en-US" dirty="0"/>
              <a:t> = </a:t>
            </a:r>
            <a:r>
              <a:rPr lang="en-US" dirty="0" err="1"/>
              <a:t>due_date</a:t>
            </a:r>
            <a:r>
              <a:rPr lang="en-US" dirty="0"/>
              <a:t>        </a:t>
            </a:r>
            <a:r>
              <a:rPr lang="en-US" dirty="0" err="1"/>
              <a:t>self.completed</a:t>
            </a:r>
            <a:r>
              <a:rPr lang="en-US" dirty="0"/>
              <a:t> = completed    def _str_(self):        status = "Completed" if </a:t>
            </a:r>
            <a:r>
              <a:rPr lang="en-US" dirty="0" err="1"/>
              <a:t>self.completed</a:t>
            </a:r>
            <a:r>
              <a:rPr lang="en-US" dirty="0"/>
              <a:t> else "Not Completed"        return f"[{status}] {</a:t>
            </a:r>
            <a:r>
              <a:rPr lang="en-US" dirty="0" err="1"/>
              <a:t>self.title</a:t>
            </a:r>
            <a:r>
              <a:rPr lang="en-US" dirty="0"/>
              <a:t>} - Priority: {</a:t>
            </a:r>
            <a:r>
              <a:rPr lang="en-US" dirty="0" err="1"/>
              <a:t>self.priority</a:t>
            </a:r>
            <a:r>
              <a:rPr lang="en-US" dirty="0"/>
              <a:t>}, Due: {</a:t>
            </a:r>
            <a:r>
              <a:rPr lang="en-US" dirty="0" err="1"/>
              <a:t>self.due_date</a:t>
            </a:r>
            <a:r>
              <a:rPr lang="en-US" dirty="0"/>
              <a:t>}"class </a:t>
            </a:r>
            <a:r>
              <a:rPr lang="en-US" dirty="0" err="1"/>
              <a:t>ToDoList</a:t>
            </a:r>
            <a:r>
              <a:rPr lang="en-US" dirty="0"/>
              <a:t>:    def _</a:t>
            </a:r>
            <a:r>
              <a:rPr lang="en-US" dirty="0" err="1"/>
              <a:t>init</a:t>
            </a:r>
            <a:r>
              <a:rPr lang="en-US" dirty="0"/>
              <a:t>_(self):        </a:t>
            </a:r>
            <a:r>
              <a:rPr lang="en-US" dirty="0" err="1"/>
              <a:t>self.tasks</a:t>
            </a:r>
            <a:r>
              <a:rPr lang="en-US" dirty="0"/>
              <a:t> = []    def </a:t>
            </a:r>
            <a:r>
              <a:rPr lang="en-US" dirty="0" err="1"/>
              <a:t>add_task</a:t>
            </a:r>
            <a:r>
              <a:rPr lang="en-US" dirty="0"/>
              <a:t>(self, title, priority, </a:t>
            </a:r>
            <a:r>
              <a:rPr lang="en-US" dirty="0" err="1"/>
              <a:t>due_date</a:t>
            </a:r>
            <a:r>
              <a:rPr lang="en-US" dirty="0"/>
              <a:t>):        task = Task(title, priority, </a:t>
            </a:r>
            <a:r>
              <a:rPr lang="en-US" dirty="0" err="1"/>
              <a:t>due_date</a:t>
            </a:r>
            <a:r>
              <a:rPr lang="en-US" dirty="0"/>
              <a:t>)        </a:t>
            </a:r>
            <a:r>
              <a:rPr lang="en-US" dirty="0" err="1"/>
              <a:t>self.tasks.append</a:t>
            </a:r>
            <a:r>
              <a:rPr lang="en-US" dirty="0"/>
              <a:t>(task)        print("Task added successfully.")    def </a:t>
            </a:r>
            <a:r>
              <a:rPr lang="en-US" dirty="0" err="1"/>
              <a:t>edit_task</a:t>
            </a:r>
            <a:r>
              <a:rPr lang="en-US" dirty="0"/>
              <a:t>(self, </a:t>
            </a:r>
            <a:r>
              <a:rPr lang="en-US" dirty="0" err="1"/>
              <a:t>task_index</a:t>
            </a:r>
            <a:r>
              <a:rPr lang="en-US" dirty="0"/>
              <a:t>, </a:t>
            </a:r>
            <a:r>
              <a:rPr lang="en-US" dirty="0" err="1"/>
              <a:t>new_title</a:t>
            </a:r>
            <a:r>
              <a:rPr lang="en-US" dirty="0"/>
              <a:t>=None, </a:t>
            </a:r>
            <a:r>
              <a:rPr lang="en-US" dirty="0" err="1"/>
              <a:t>new_priority</a:t>
            </a:r>
            <a:r>
              <a:rPr lang="en-US" dirty="0"/>
              <a:t>=None, </a:t>
            </a:r>
            <a:r>
              <a:rPr lang="en-US" dirty="0" err="1"/>
              <a:t>new_due_date</a:t>
            </a:r>
            <a:r>
              <a:rPr lang="en-US" dirty="0"/>
              <a:t>=None, </a:t>
            </a:r>
            <a:r>
              <a:rPr lang="en-US" dirty="0" err="1"/>
              <a:t>new_completed</a:t>
            </a:r>
            <a:r>
              <a:rPr lang="en-US" dirty="0"/>
              <a:t>=None):        if 0 &lt;= </a:t>
            </a:r>
            <a:r>
              <a:rPr lang="en-US" dirty="0" err="1"/>
              <a:t>task_index</a:t>
            </a:r>
            <a:r>
              <a:rPr lang="en-US" dirty="0"/>
              <a:t> &lt;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self.tasks</a:t>
            </a:r>
            <a:r>
              <a:rPr lang="en-US" dirty="0"/>
              <a:t>):            task = </a:t>
            </a:r>
            <a:r>
              <a:rPr lang="en-US" dirty="0" err="1"/>
              <a:t>self.tasks</a:t>
            </a:r>
            <a:r>
              <a:rPr lang="en-US" dirty="0"/>
              <a:t>[</a:t>
            </a:r>
            <a:r>
              <a:rPr lang="en-US" dirty="0" err="1"/>
              <a:t>task_index</a:t>
            </a:r>
            <a:r>
              <a:rPr lang="en-US" dirty="0"/>
              <a:t>]            if </a:t>
            </a:r>
            <a:r>
              <a:rPr lang="en-US" dirty="0" err="1"/>
              <a:t>new_title</a:t>
            </a:r>
            <a:r>
              <a:rPr lang="en-US" dirty="0"/>
              <a:t>:                </a:t>
            </a:r>
            <a:r>
              <a:rPr lang="en-US" dirty="0" err="1"/>
              <a:t>task.title</a:t>
            </a:r>
            <a:r>
              <a:rPr lang="en-US" dirty="0"/>
              <a:t> = </a:t>
            </a:r>
            <a:r>
              <a:rPr lang="en-US" dirty="0" err="1"/>
              <a:t>new_title</a:t>
            </a:r>
            <a:r>
              <a:rPr lang="en-US" dirty="0"/>
              <a:t>            if </a:t>
            </a:r>
            <a:r>
              <a:rPr lang="en-US" dirty="0" err="1"/>
              <a:t>new_priority</a:t>
            </a:r>
            <a:r>
              <a:rPr lang="en-US" dirty="0"/>
              <a:t>:                </a:t>
            </a:r>
            <a:r>
              <a:rPr lang="en-US" dirty="0" err="1"/>
              <a:t>task.priority</a:t>
            </a:r>
            <a:r>
              <a:rPr lang="en-US" dirty="0"/>
              <a:t> = </a:t>
            </a:r>
            <a:r>
              <a:rPr lang="en-US" dirty="0" err="1"/>
              <a:t>new_priority</a:t>
            </a:r>
            <a:r>
              <a:rPr lang="en-US" dirty="0"/>
              <a:t>            if </a:t>
            </a:r>
            <a:r>
              <a:rPr lang="en-US" dirty="0" err="1"/>
              <a:t>new_due_date</a:t>
            </a:r>
            <a:r>
              <a:rPr lang="en-US" dirty="0"/>
              <a:t>:                </a:t>
            </a:r>
            <a:r>
              <a:rPr lang="en-US" dirty="0" err="1"/>
              <a:t>task.due_date</a:t>
            </a:r>
            <a:r>
              <a:rPr lang="en-US" dirty="0"/>
              <a:t> = </a:t>
            </a:r>
            <a:r>
              <a:rPr lang="en-US" dirty="0" err="1"/>
              <a:t>new_due_date</a:t>
            </a:r>
            <a:r>
              <a:rPr lang="en-US" dirty="0"/>
              <a:t>            if </a:t>
            </a:r>
            <a:r>
              <a:rPr lang="en-US" dirty="0" err="1"/>
              <a:t>new_completed</a:t>
            </a:r>
            <a:r>
              <a:rPr lang="en-US" dirty="0"/>
              <a:t> is not None:                </a:t>
            </a:r>
            <a:r>
              <a:rPr lang="en-US" dirty="0" err="1"/>
              <a:t>task.completed</a:t>
            </a:r>
            <a:r>
              <a:rPr lang="en-US" dirty="0"/>
              <a:t> = </a:t>
            </a:r>
            <a:r>
              <a:rPr lang="en-US" dirty="0" err="1"/>
              <a:t>new_completed</a:t>
            </a:r>
            <a:r>
              <a:rPr lang="en-US" dirty="0"/>
              <a:t>            print("Task updated successfully.")        else:            print("Invalid task index.")    def </a:t>
            </a:r>
            <a:r>
              <a:rPr lang="en-US" dirty="0" err="1"/>
              <a:t>delete_task</a:t>
            </a:r>
            <a:r>
              <a:rPr lang="en-US" dirty="0"/>
              <a:t>(self, </a:t>
            </a:r>
            <a:r>
              <a:rPr lang="en-US" dirty="0" err="1"/>
              <a:t>task_index</a:t>
            </a:r>
            <a:r>
              <a:rPr lang="en-US" dirty="0"/>
              <a:t>):        if 0 &lt;= </a:t>
            </a:r>
            <a:r>
              <a:rPr lang="en-US" dirty="0" err="1"/>
              <a:t>task_index</a:t>
            </a:r>
            <a:r>
              <a:rPr lang="en-US" dirty="0"/>
              <a:t> &lt;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self.tasks</a:t>
            </a:r>
            <a:r>
              <a:rPr lang="en-US" dirty="0"/>
              <a:t>):            del </a:t>
            </a:r>
            <a:r>
              <a:rPr lang="en-US" dirty="0" err="1"/>
              <a:t>self.tasks</a:t>
            </a:r>
            <a:r>
              <a:rPr lang="en-US" dirty="0"/>
              <a:t>[</a:t>
            </a:r>
            <a:r>
              <a:rPr lang="en-US" dirty="0" err="1"/>
              <a:t>task_index</a:t>
            </a:r>
            <a:r>
              <a:rPr lang="en-US" dirty="0"/>
              <a:t>]            print("Task deleted successfully.")        else:            print("Invalid task index.")    def </a:t>
            </a:r>
            <a:r>
              <a:rPr lang="en-US" dirty="0" err="1"/>
              <a:t>view_tasks</a:t>
            </a:r>
            <a:r>
              <a:rPr lang="en-US" dirty="0"/>
              <a:t>(self):        if not </a:t>
            </a:r>
            <a:r>
              <a:rPr lang="en-US" dirty="0" err="1"/>
              <a:t>self.tasks</a:t>
            </a:r>
            <a:r>
              <a:rPr lang="en-US" dirty="0"/>
              <a:t>:            print("No tasks to display.")        else:            for </a:t>
            </a:r>
            <a:r>
              <a:rPr lang="en-US" dirty="0" err="1"/>
              <a:t>i</a:t>
            </a:r>
            <a:r>
              <a:rPr lang="en-US" dirty="0"/>
              <a:t>, task in enumerate(</a:t>
            </a:r>
            <a:r>
              <a:rPr lang="en-US" dirty="0" err="1"/>
              <a:t>self.tasks</a:t>
            </a:r>
            <a:r>
              <a:rPr lang="en-US" dirty="0"/>
              <a:t>):                print(f"{</a:t>
            </a:r>
            <a:r>
              <a:rPr lang="en-US" dirty="0" err="1"/>
              <a:t>i</a:t>
            </a:r>
            <a:r>
              <a:rPr lang="en-US" dirty="0"/>
              <a:t>}. {task}")</a:t>
            </a:r>
          </a:p>
        </p:txBody>
      </p:sp>
    </p:spTree>
    <p:extLst>
      <p:ext uri="{BB962C8B-B14F-4D97-AF65-F5344CB8AC3E}">
        <p14:creationId xmlns:p14="http://schemas.microsoft.com/office/powerpoint/2010/main" val="367425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176E39-DCCF-9596-FB8D-E9F2D87B4677}"/>
              </a:ext>
            </a:extLst>
          </p:cNvPr>
          <p:cNvSpPr txBox="1"/>
          <p:nvPr/>
        </p:nvSpPr>
        <p:spPr>
          <a:xfrm>
            <a:off x="3048693" y="1166843"/>
            <a:ext cx="609738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 main():    </a:t>
            </a:r>
            <a:r>
              <a:rPr lang="en-US" dirty="0" err="1"/>
              <a:t>todo_list</a:t>
            </a:r>
            <a:r>
              <a:rPr lang="en-US" dirty="0"/>
              <a:t> = </a:t>
            </a:r>
            <a:r>
              <a:rPr lang="en-US" dirty="0" err="1"/>
              <a:t>ToDoList</a:t>
            </a:r>
            <a:r>
              <a:rPr lang="en-US" dirty="0"/>
              <a:t>()    while True:        print("\</a:t>
            </a:r>
            <a:r>
              <a:rPr lang="en-US" dirty="0" err="1"/>
              <a:t>nTo</a:t>
            </a:r>
            <a:r>
              <a:rPr lang="en-US" dirty="0"/>
              <a:t>-Do List App")        print("1. Add Task")        print("2. Edit Task")        print("3. Delete Task")        print("4. View Tasks")        print("5. Exit")        choice = input("Enter your choice: ")        if choice == '1':            title = input("Enter task title: ")            priority = input("Enter task priority (Low, Medium, High): ")            </a:t>
            </a:r>
            <a:r>
              <a:rPr lang="en-US" dirty="0" err="1"/>
              <a:t>due_date</a:t>
            </a:r>
            <a:r>
              <a:rPr lang="en-US" dirty="0"/>
              <a:t> = input("Enter due date (YYYY-MM-DD): ")            try:                </a:t>
            </a:r>
            <a:r>
              <a:rPr lang="en-US" dirty="0" err="1"/>
              <a:t>due_date</a:t>
            </a:r>
            <a:r>
              <a:rPr lang="en-US" dirty="0"/>
              <a:t> = </a:t>
            </a:r>
            <a:r>
              <a:rPr lang="en-US" dirty="0" err="1"/>
              <a:t>datetime.datetime.strptime</a:t>
            </a:r>
            <a:r>
              <a:rPr lang="en-US" dirty="0"/>
              <a:t>(</a:t>
            </a:r>
            <a:r>
              <a:rPr lang="en-US" dirty="0" err="1"/>
              <a:t>due_date</a:t>
            </a:r>
            <a:r>
              <a:rPr lang="en-US" dirty="0"/>
              <a:t>, "%Y-%m-%d").date()                </a:t>
            </a:r>
            <a:r>
              <a:rPr lang="en-US" dirty="0" err="1"/>
              <a:t>todo_list.add_task</a:t>
            </a:r>
            <a:r>
              <a:rPr lang="en-US" dirty="0"/>
              <a:t>(title, priority, </a:t>
            </a:r>
            <a:r>
              <a:rPr lang="en-US" dirty="0" err="1"/>
              <a:t>due_date</a:t>
            </a:r>
            <a:r>
              <a:rPr lang="en-US" dirty="0"/>
              <a:t>)            except </a:t>
            </a:r>
            <a:r>
              <a:rPr lang="en-US" dirty="0" err="1"/>
              <a:t>ValueError</a:t>
            </a:r>
            <a:r>
              <a:rPr lang="en-US" dirty="0"/>
              <a:t>:                print("Invalid date format. Please use YYYY-MM-DD.")        </a:t>
            </a:r>
            <a:r>
              <a:rPr lang="en-US" dirty="0" err="1"/>
              <a:t>elif</a:t>
            </a:r>
            <a:r>
              <a:rPr lang="en-US" dirty="0"/>
              <a:t> choice == '2':            </a:t>
            </a:r>
            <a:r>
              <a:rPr lang="en-US" dirty="0" err="1"/>
              <a:t>task_index</a:t>
            </a:r>
            <a:r>
              <a:rPr lang="en-US" dirty="0"/>
              <a:t> = int(input("Enter task index to edit: "))            </a:t>
            </a:r>
            <a:r>
              <a:rPr lang="en-US" dirty="0" err="1"/>
              <a:t>new_title</a:t>
            </a:r>
            <a:r>
              <a:rPr lang="en-US" dirty="0"/>
              <a:t> = input("Enter new title (leave blank to keep current): ")            </a:t>
            </a:r>
            <a:r>
              <a:rPr lang="en-US" dirty="0" err="1"/>
              <a:t>new_priority</a:t>
            </a:r>
            <a:r>
              <a:rPr lang="en-US" dirty="0"/>
              <a:t> = input("Enter new priority (leave blank to keep current): ")            </a:t>
            </a:r>
            <a:r>
              <a:rPr lang="en-US" dirty="0" err="1"/>
              <a:t>new_due_date</a:t>
            </a:r>
            <a:r>
              <a:rPr lang="en-US" dirty="0"/>
              <a:t> = input("Enter new due date (YYYY-MM-DD, leave blank to keep current): ") </a:t>
            </a:r>
          </a:p>
        </p:txBody>
      </p:sp>
    </p:spTree>
    <p:extLst>
      <p:ext uri="{BB962C8B-B14F-4D97-AF65-F5344CB8AC3E}">
        <p14:creationId xmlns:p14="http://schemas.microsoft.com/office/powerpoint/2010/main" val="113379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B5AC66-DD88-D87B-7332-D8D9BE7BB3AC}"/>
              </a:ext>
            </a:extLst>
          </p:cNvPr>
          <p:cNvSpPr txBox="1"/>
          <p:nvPr/>
        </p:nvSpPr>
        <p:spPr>
          <a:xfrm>
            <a:off x="3048693" y="1720840"/>
            <a:ext cx="60973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new_completed</a:t>
            </a:r>
            <a:r>
              <a:rPr lang="en-US" dirty="0"/>
              <a:t> = input("Is the task completed? (yes/no): ")            </a:t>
            </a:r>
            <a:r>
              <a:rPr lang="en-US" dirty="0" err="1"/>
              <a:t>new_due_date</a:t>
            </a:r>
            <a:r>
              <a:rPr lang="en-US" dirty="0"/>
              <a:t> = </a:t>
            </a:r>
            <a:r>
              <a:rPr lang="en-US" dirty="0" err="1"/>
              <a:t>datetime.datetime.strptime</a:t>
            </a:r>
            <a:r>
              <a:rPr lang="en-US" dirty="0"/>
              <a:t>(</a:t>
            </a:r>
            <a:r>
              <a:rPr lang="en-US" dirty="0" err="1"/>
              <a:t>new_due_date</a:t>
            </a:r>
            <a:r>
              <a:rPr lang="en-US" dirty="0"/>
              <a:t>, "%Y-%m-%d").date() if </a:t>
            </a:r>
            <a:r>
              <a:rPr lang="en-US" dirty="0" err="1"/>
              <a:t>new_due_date</a:t>
            </a:r>
            <a:r>
              <a:rPr lang="en-US" dirty="0"/>
              <a:t> else None            </a:t>
            </a:r>
            <a:r>
              <a:rPr lang="en-US" dirty="0" err="1"/>
              <a:t>new_completed</a:t>
            </a:r>
            <a:r>
              <a:rPr lang="en-US" dirty="0"/>
              <a:t> = True if </a:t>
            </a:r>
            <a:r>
              <a:rPr lang="en-US" dirty="0" err="1"/>
              <a:t>new_completed.lower</a:t>
            </a:r>
            <a:r>
              <a:rPr lang="en-US" dirty="0"/>
              <a:t>() == 'yes' else False if </a:t>
            </a:r>
            <a:r>
              <a:rPr lang="en-US" dirty="0" err="1"/>
              <a:t>new_completed.lower</a:t>
            </a:r>
            <a:r>
              <a:rPr lang="en-US" dirty="0"/>
              <a:t>() == 'no' else None            </a:t>
            </a:r>
            <a:r>
              <a:rPr lang="en-US" dirty="0" err="1"/>
              <a:t>todo_list.edit_task</a:t>
            </a:r>
            <a:r>
              <a:rPr lang="en-US" dirty="0"/>
              <a:t>(</a:t>
            </a:r>
            <a:r>
              <a:rPr lang="en-US" dirty="0" err="1"/>
              <a:t>task_index</a:t>
            </a:r>
            <a:r>
              <a:rPr lang="en-US" dirty="0"/>
              <a:t>, </a:t>
            </a:r>
            <a:r>
              <a:rPr lang="en-US" dirty="0" err="1"/>
              <a:t>new_title</a:t>
            </a:r>
            <a:r>
              <a:rPr lang="en-US" dirty="0"/>
              <a:t> or None, </a:t>
            </a:r>
            <a:r>
              <a:rPr lang="en-US" dirty="0" err="1"/>
              <a:t>new_priority</a:t>
            </a:r>
            <a:r>
              <a:rPr lang="en-US" dirty="0"/>
              <a:t> or None, </a:t>
            </a:r>
            <a:r>
              <a:rPr lang="en-US" dirty="0" err="1"/>
              <a:t>new_due_date</a:t>
            </a:r>
            <a:r>
              <a:rPr lang="en-US" dirty="0"/>
              <a:t>, </a:t>
            </a:r>
            <a:r>
              <a:rPr lang="en-US" dirty="0" err="1"/>
              <a:t>new_completed</a:t>
            </a:r>
            <a:r>
              <a:rPr lang="en-US" dirty="0"/>
              <a:t>)        </a:t>
            </a:r>
            <a:r>
              <a:rPr lang="en-US" dirty="0" err="1"/>
              <a:t>elif</a:t>
            </a:r>
            <a:r>
              <a:rPr lang="en-US" dirty="0"/>
              <a:t> choice == '3':            </a:t>
            </a:r>
            <a:r>
              <a:rPr lang="en-US" dirty="0" err="1"/>
              <a:t>task_index</a:t>
            </a:r>
            <a:r>
              <a:rPr lang="en-US" dirty="0"/>
              <a:t> = int(input("Enter task index to delete: "))            </a:t>
            </a:r>
            <a:r>
              <a:rPr lang="en-US" dirty="0" err="1"/>
              <a:t>todo_list.delete_task</a:t>
            </a:r>
            <a:r>
              <a:rPr lang="en-US" dirty="0"/>
              <a:t>(</a:t>
            </a:r>
            <a:r>
              <a:rPr lang="en-US" dirty="0" err="1"/>
              <a:t>task_index</a:t>
            </a:r>
            <a:r>
              <a:rPr lang="en-US" dirty="0"/>
              <a:t>)        </a:t>
            </a:r>
            <a:r>
              <a:rPr lang="en-US" dirty="0" err="1"/>
              <a:t>elif</a:t>
            </a:r>
            <a:r>
              <a:rPr lang="en-US" dirty="0"/>
              <a:t> choice == '4':            </a:t>
            </a:r>
            <a:r>
              <a:rPr lang="en-US" dirty="0" err="1"/>
              <a:t>todo_list.view_tasks</a:t>
            </a:r>
            <a:r>
              <a:rPr lang="en-US" dirty="0"/>
              <a:t>()        </a:t>
            </a:r>
            <a:r>
              <a:rPr lang="en-US" dirty="0" err="1"/>
              <a:t>elif</a:t>
            </a:r>
            <a:r>
              <a:rPr lang="en-US" dirty="0"/>
              <a:t> choice == '5':            print("Exiting To-Do List App.")            break        else:            print("Invalid choice. Please try again.")if _name_ == "_main_":    main()</a:t>
            </a:r>
          </a:p>
        </p:txBody>
      </p:sp>
    </p:spTree>
    <p:extLst>
      <p:ext uri="{BB962C8B-B14F-4D97-AF65-F5344CB8AC3E}">
        <p14:creationId xmlns:p14="http://schemas.microsoft.com/office/powerpoint/2010/main" val="1408127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802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Task 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</dc:title>
  <dc:creator>yamunamathala265@gmail.com</dc:creator>
  <cp:lastModifiedBy>yamunamathala265@gmail.com</cp:lastModifiedBy>
  <cp:revision>1</cp:revision>
  <dcterms:created xsi:type="dcterms:W3CDTF">2024-11-03T13:57:03Z</dcterms:created>
  <dcterms:modified xsi:type="dcterms:W3CDTF">2024-11-03T14:02:30Z</dcterms:modified>
</cp:coreProperties>
</file>