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A8B13F5-4AC2-4604-B986-6A17AED439E5}">
          <p14:sldIdLst>
            <p14:sldId id="256"/>
            <p14:sldId id="257"/>
            <p14:sldId id="259"/>
            <p14:sldId id="260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073C-DB9A-BC6E-4CAC-202B075CF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965EB-DD48-C8FE-A394-A34E02D69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F62CB-175B-C88C-FA33-A8A4E7D6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A2EA-AFA1-487A-8A35-1092F9CCB7FE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AFA63-91A2-CFAD-BDCC-B14E0006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7B7CB-0CE0-5A5C-9191-00CDA6E3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73D4-735A-4B6D-B695-8A8E8EC75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1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6F8A-66DB-4C00-22A0-0A33387A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B63EE-B7F0-D446-C223-3D13965CE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E78D1-5B7F-EB9E-D614-761FF8E8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A2EA-AFA1-487A-8A35-1092F9CCB7FE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6EC37-0B8F-86D9-5A10-BE2FA92E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C998B-A622-BE8C-EB41-A3AFF1FC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73D4-735A-4B6D-B695-8A8E8EC75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3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D297E4-1A6D-529D-CCF2-33E586837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22FFF-C6C0-616E-476B-F2D350E3C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DD789-4DC8-4E20-230C-C7D6ECE8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A2EA-AFA1-487A-8A35-1092F9CCB7FE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9D32A-9887-7A08-64F6-5CBE8244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3D0E6-9306-E1DA-9804-4A4852C9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73D4-735A-4B6D-B695-8A8E8EC75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9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4BA2-805F-6642-8A62-18F304DE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5CD3-2F0D-273C-0712-FAF7ECD5A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96C0E-72E5-40BC-0F96-D504A876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A2EA-AFA1-487A-8A35-1092F9CCB7FE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DC70-0357-2F4B-92ED-58CA384C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CA36F-1DCF-D723-E534-65A2A208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73D4-735A-4B6D-B695-8A8E8EC75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8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13DB-81EA-83CE-1D4A-74C4E55A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69B46-A238-469F-3B55-D7324149A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F1E10-397E-C196-B4F2-7B194521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A2EA-AFA1-487A-8A35-1092F9CCB7FE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EF14A-0090-0519-C736-6D2DA65D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F2206-3ADC-EE1E-A276-2AC5430F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73D4-735A-4B6D-B695-8A8E8EC75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1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7983-B768-8CE2-FF75-565EE2AD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6E7FF-B331-D31A-F6F8-7079CAE61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78B02-D033-498F-840B-8BA15786D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C9211-84C3-9CED-4506-1A4C820F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A2EA-AFA1-487A-8A35-1092F9CCB7FE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6FCEA-A96D-E92F-D97E-BB8676DF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FCEF1-889D-F4DD-98B0-08C349D1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73D4-735A-4B6D-B695-8A8E8EC75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48BF-6DE0-961F-F96F-8D606853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99295-693B-B5EB-1EBA-4E7AB110D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522C6-1ADC-D373-9D58-D277A3106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18C21-7204-1843-92C8-3FC81D832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B7F94-6E59-3798-D7D8-D71302EF2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AF6D4-47B6-0695-D60B-D9D643CF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A2EA-AFA1-487A-8A35-1092F9CCB7FE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C118-7355-C978-BEC5-BCC28CAE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E114FC-1CE9-C0D9-6817-B488D0ED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73D4-735A-4B6D-B695-8A8E8EC75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8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0626-B5A9-75DD-3C2C-25ACB7E3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B5B69-CFAB-EF37-6855-F476A383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A2EA-AFA1-487A-8A35-1092F9CCB7FE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20045-DFD9-610F-7248-44990120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0E044-1105-4879-6937-54CD2F32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73D4-735A-4B6D-B695-8A8E8EC75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8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3D35E-F105-73C1-5426-326913FB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A2EA-AFA1-487A-8A35-1092F9CCB7FE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B576CF-EFA7-B6F5-676B-1638F93E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E174E-8CBC-5214-D578-0DD00172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73D4-735A-4B6D-B695-8A8E8EC75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A54F-2D1C-945E-21D0-E4F998A8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BCAEA-DB1F-388A-35ED-6B9D111B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7766A-E319-05A3-B5DD-675713AB9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AF34C-6451-F64D-17D4-0A4DC006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A2EA-AFA1-487A-8A35-1092F9CCB7FE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48C33-6157-F151-4E57-9B74D82A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CF720-6542-8A84-8E23-ACEDD39C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73D4-735A-4B6D-B695-8A8E8EC75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8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FA7A-0408-38E4-B7DB-93FCA33B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A7567-AD85-5911-5ABF-0897E5900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83137-3D3C-AF07-F1C7-CE8DC388F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9679F-F656-002D-A55E-AC7E2BC0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A2EA-AFA1-487A-8A35-1092F9CCB7FE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A9892-C82B-D7EA-28C6-6CEFD387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05575-EF2E-D398-A1C1-21A05D52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73D4-735A-4B6D-B695-8A8E8EC75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8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B4CDA0-EC17-60CB-50BA-255272DC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D2906-4BDE-0CBE-3720-E9E80EC45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DE382-49A7-9CBE-1199-75B782DC0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9A2EA-AFA1-487A-8A35-1092F9CCB7FE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F4943-D53D-2482-6BD3-CB558DB25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75CF3-CFFA-640E-59C2-41C58E7C6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673D4-735A-4B6D-B695-8A8E8EC75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4F6B-E7DC-165C-5A63-0D4D7D2A31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437F9-A58E-FC2E-586C-819BDFC5D9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2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65EB44-197C-13FE-D184-FF98B6D19E1D}"/>
              </a:ext>
            </a:extLst>
          </p:cNvPr>
          <p:cNvSpPr txBox="1"/>
          <p:nvPr/>
        </p:nvSpPr>
        <p:spPr>
          <a:xfrm>
            <a:off x="2773838" y="2641938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java.util.ArrayList;import</a:t>
            </a:r>
            <a:r>
              <a:rPr lang="en-US" dirty="0"/>
              <a:t> </a:t>
            </a:r>
            <a:r>
              <a:rPr lang="en-US" dirty="0" err="1"/>
              <a:t>java.util.HashMap;import</a:t>
            </a:r>
            <a:r>
              <a:rPr lang="en-US" dirty="0"/>
              <a:t> </a:t>
            </a:r>
            <a:r>
              <a:rPr lang="en-US" dirty="0" err="1"/>
              <a:t>java.util.Scanner;class</a:t>
            </a:r>
            <a:r>
              <a:rPr lang="en-US" dirty="0"/>
              <a:t> Student {    String name;    int id;   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isPresent</a:t>
            </a:r>
            <a:r>
              <a:rPr lang="en-US" dirty="0"/>
              <a:t>;    public Student(String name, int id) {        this.name = name;        this.id = id;        </a:t>
            </a:r>
            <a:r>
              <a:rPr lang="en-US" dirty="0" err="1"/>
              <a:t>this.isPresent</a:t>
            </a:r>
            <a:r>
              <a:rPr lang="en-US" dirty="0"/>
              <a:t> = false;    }}class </a:t>
            </a:r>
            <a:r>
              <a:rPr lang="en-US" dirty="0" err="1"/>
              <a:t>AttendanceSystem</a:t>
            </a:r>
            <a:r>
              <a:rPr lang="en-US" dirty="0"/>
              <a:t> {    private HashMap&lt;Integer, Student&gt; students;    public </a:t>
            </a:r>
            <a:r>
              <a:rPr lang="en-US" dirty="0" err="1"/>
              <a:t>AttendanceSystem</a:t>
            </a:r>
            <a:r>
              <a:rPr lang="en-US" dirty="0"/>
              <a:t>() {        students = new HashMap&lt;&gt;();    }</a:t>
            </a:r>
          </a:p>
        </p:txBody>
      </p:sp>
    </p:spTree>
    <p:extLst>
      <p:ext uri="{BB962C8B-B14F-4D97-AF65-F5344CB8AC3E}">
        <p14:creationId xmlns:p14="http://schemas.microsoft.com/office/powerpoint/2010/main" val="378181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187A70-971E-B7A9-F03A-080E41D8AF2E}"/>
              </a:ext>
            </a:extLst>
          </p:cNvPr>
          <p:cNvSpPr txBox="1"/>
          <p:nvPr/>
        </p:nvSpPr>
        <p:spPr>
          <a:xfrm>
            <a:off x="3047215" y="1030699"/>
            <a:ext cx="609442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AttendanceSystem</a:t>
            </a:r>
            <a:r>
              <a:rPr lang="en-US" dirty="0"/>
              <a:t> {    private HashMap&lt;Integer, Student&gt; students;    public </a:t>
            </a:r>
            <a:r>
              <a:rPr lang="en-US" dirty="0" err="1"/>
              <a:t>AttendanceSystem</a:t>
            </a:r>
            <a:r>
              <a:rPr lang="en-US" dirty="0"/>
              <a:t>() {        students = new HashMap&lt;&gt;();    }    public void </a:t>
            </a:r>
            <a:r>
              <a:rPr lang="en-US" dirty="0" err="1"/>
              <a:t>addStudent</a:t>
            </a:r>
            <a:r>
              <a:rPr lang="en-US" dirty="0"/>
              <a:t>(String name, int id) {        if (!</a:t>
            </a:r>
            <a:r>
              <a:rPr lang="en-US" dirty="0" err="1"/>
              <a:t>students.containsKey</a:t>
            </a:r>
            <a:r>
              <a:rPr lang="en-US" dirty="0"/>
              <a:t>(id)) {            </a:t>
            </a:r>
            <a:r>
              <a:rPr lang="en-US" dirty="0" err="1"/>
              <a:t>students.put</a:t>
            </a:r>
            <a:r>
              <a:rPr lang="en-US" dirty="0"/>
              <a:t>(id, new Student(name, id));            </a:t>
            </a:r>
            <a:r>
              <a:rPr lang="en-US" dirty="0" err="1"/>
              <a:t>System.out.println</a:t>
            </a:r>
            <a:r>
              <a:rPr lang="en-US" dirty="0"/>
              <a:t>("Student added successfully.");        } else {            </a:t>
            </a:r>
            <a:r>
              <a:rPr lang="en-US" dirty="0" err="1"/>
              <a:t>System.out.println</a:t>
            </a:r>
            <a:r>
              <a:rPr lang="en-US" dirty="0"/>
              <a:t>("Student ID already exists.");        }    }    public void </a:t>
            </a:r>
            <a:r>
              <a:rPr lang="en-US" dirty="0" err="1"/>
              <a:t>markAttendance</a:t>
            </a:r>
            <a:r>
              <a:rPr lang="en-US" dirty="0"/>
              <a:t>(int id,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isPresent</a:t>
            </a:r>
            <a:r>
              <a:rPr lang="en-US" dirty="0"/>
              <a:t>) {        Student </a:t>
            </a:r>
            <a:r>
              <a:rPr lang="en-US" dirty="0" err="1"/>
              <a:t>student</a:t>
            </a:r>
            <a:r>
              <a:rPr lang="en-US" dirty="0"/>
              <a:t> = </a:t>
            </a:r>
            <a:r>
              <a:rPr lang="en-US" dirty="0" err="1"/>
              <a:t>students.get</a:t>
            </a:r>
            <a:r>
              <a:rPr lang="en-US" dirty="0"/>
              <a:t>(id);        if (student != null) {            </a:t>
            </a:r>
            <a:r>
              <a:rPr lang="en-US" dirty="0" err="1"/>
              <a:t>student.isPresent</a:t>
            </a:r>
            <a:r>
              <a:rPr lang="en-US" dirty="0"/>
              <a:t> = </a:t>
            </a:r>
            <a:r>
              <a:rPr lang="en-US" dirty="0" err="1"/>
              <a:t>isPresent</a:t>
            </a:r>
            <a:r>
              <a:rPr lang="en-US" dirty="0"/>
              <a:t>;            </a:t>
            </a:r>
            <a:r>
              <a:rPr lang="en-US" dirty="0" err="1"/>
              <a:t>System.out.println</a:t>
            </a:r>
            <a:r>
              <a:rPr lang="en-US" dirty="0"/>
              <a:t>("Attendance marked for " + student.name);        } else {            </a:t>
            </a:r>
            <a:r>
              <a:rPr lang="en-US" dirty="0" err="1"/>
              <a:t>System.out.println</a:t>
            </a:r>
            <a:r>
              <a:rPr lang="en-US" dirty="0"/>
              <a:t>("Student not found.");        }    }    public void </a:t>
            </a:r>
            <a:r>
              <a:rPr lang="en-US" dirty="0" err="1"/>
              <a:t>showAttendance</a:t>
            </a:r>
            <a:r>
              <a:rPr lang="en-US" dirty="0"/>
              <a:t>() {        </a:t>
            </a:r>
            <a:r>
              <a:rPr lang="en-US" dirty="0" err="1"/>
              <a:t>System.out.println</a:t>
            </a:r>
            <a:r>
              <a:rPr lang="en-US" dirty="0"/>
              <a:t>("Attendance Record:");        for (Student </a:t>
            </a:r>
            <a:r>
              <a:rPr lang="en-US" dirty="0" err="1"/>
              <a:t>student</a:t>
            </a:r>
            <a:r>
              <a:rPr lang="en-US" dirty="0"/>
              <a:t> : </a:t>
            </a:r>
            <a:r>
              <a:rPr lang="en-US" dirty="0" err="1"/>
              <a:t>students.values</a:t>
            </a:r>
            <a:r>
              <a:rPr lang="en-US" dirty="0"/>
              <a:t>()) {            String status = </a:t>
            </a:r>
            <a:r>
              <a:rPr lang="en-US" dirty="0" err="1"/>
              <a:t>student.isPresent</a:t>
            </a:r>
            <a:r>
              <a:rPr lang="en-US" dirty="0"/>
              <a:t> ? "Present" : "Absent";            </a:t>
            </a:r>
            <a:r>
              <a:rPr lang="en-US" dirty="0" err="1"/>
              <a:t>System.out.println</a:t>
            </a:r>
            <a:r>
              <a:rPr lang="en-US" dirty="0"/>
              <a:t>("ID: " + student.id + ", Name: " + student.name + ", Status: " + status);        }    }}</a:t>
            </a:r>
          </a:p>
        </p:txBody>
      </p:sp>
    </p:spTree>
    <p:extLst>
      <p:ext uri="{BB962C8B-B14F-4D97-AF65-F5344CB8AC3E}">
        <p14:creationId xmlns:p14="http://schemas.microsoft.com/office/powerpoint/2010/main" val="147736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ED97B0-C0A2-FB7E-0146-41C04C1DB19F}"/>
              </a:ext>
            </a:extLst>
          </p:cNvPr>
          <p:cNvSpPr txBox="1"/>
          <p:nvPr/>
        </p:nvSpPr>
        <p:spPr>
          <a:xfrm>
            <a:off x="3047215" y="1307698"/>
            <a:ext cx="609442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UniversityAttendanceApp</a:t>
            </a:r>
            <a:r>
              <a:rPr lang="en-US" dirty="0"/>
              <a:t> {    public static void main(String[] </a:t>
            </a:r>
            <a:r>
              <a:rPr lang="en-US" dirty="0" err="1"/>
              <a:t>args</a:t>
            </a:r>
            <a:r>
              <a:rPr lang="en-US" dirty="0"/>
              <a:t>) {        Scanner </a:t>
            </a:r>
            <a:r>
              <a:rPr lang="en-US" dirty="0" err="1"/>
              <a:t>scanner</a:t>
            </a:r>
            <a:r>
              <a:rPr lang="en-US" dirty="0"/>
              <a:t> = new Scanner(System.in);        </a:t>
            </a:r>
            <a:r>
              <a:rPr lang="en-US" dirty="0" err="1"/>
              <a:t>AttendanceSystem</a:t>
            </a:r>
            <a:r>
              <a:rPr lang="en-US" dirty="0"/>
              <a:t> </a:t>
            </a:r>
            <a:r>
              <a:rPr lang="en-US" dirty="0" err="1"/>
              <a:t>attendanceSystem</a:t>
            </a:r>
            <a:r>
              <a:rPr lang="en-US" dirty="0"/>
              <a:t> = new </a:t>
            </a:r>
            <a:r>
              <a:rPr lang="en-US" dirty="0" err="1"/>
              <a:t>AttendanceSystem</a:t>
            </a:r>
            <a:r>
              <a:rPr lang="en-US" dirty="0"/>
              <a:t>();        while (true) {            </a:t>
            </a:r>
            <a:r>
              <a:rPr lang="en-US" dirty="0" err="1"/>
              <a:t>System.out.println</a:t>
            </a:r>
            <a:r>
              <a:rPr lang="en-US" dirty="0"/>
              <a:t>("\n1. Add Student");            </a:t>
            </a:r>
            <a:r>
              <a:rPr lang="en-US" dirty="0" err="1"/>
              <a:t>System.out.println</a:t>
            </a:r>
            <a:r>
              <a:rPr lang="en-US" dirty="0"/>
              <a:t>("2. Mark Attendance");            </a:t>
            </a:r>
            <a:r>
              <a:rPr lang="en-US" dirty="0" err="1"/>
              <a:t>System.out.println</a:t>
            </a:r>
            <a:r>
              <a:rPr lang="en-US" dirty="0"/>
              <a:t>("3. Show Attendance");            </a:t>
            </a:r>
            <a:r>
              <a:rPr lang="en-US" dirty="0" err="1"/>
              <a:t>System.out.println</a:t>
            </a:r>
            <a:r>
              <a:rPr lang="en-US" dirty="0"/>
              <a:t>("4. Exit");            </a:t>
            </a:r>
            <a:r>
              <a:rPr lang="en-US" dirty="0" err="1"/>
              <a:t>System.out.print</a:t>
            </a:r>
            <a:r>
              <a:rPr lang="en-US" dirty="0"/>
              <a:t>("Enter choice: ");            int choice = </a:t>
            </a:r>
            <a:r>
              <a:rPr lang="en-US" dirty="0" err="1"/>
              <a:t>scanner.nextInt</a:t>
            </a:r>
            <a:r>
              <a:rPr lang="en-US" dirty="0"/>
              <a:t>();            switch (choice) {                case 1:                    </a:t>
            </a:r>
            <a:r>
              <a:rPr lang="en-US" dirty="0" err="1"/>
              <a:t>System.out.print</a:t>
            </a:r>
            <a:r>
              <a:rPr lang="en-US" dirty="0"/>
              <a:t>("Enter student name: ");                    </a:t>
            </a:r>
            <a:r>
              <a:rPr lang="en-US" dirty="0" err="1"/>
              <a:t>scanner.nextLine</a:t>
            </a:r>
            <a:r>
              <a:rPr lang="en-US" dirty="0"/>
              <a:t>(); // Clear buffer                    String name = </a:t>
            </a:r>
            <a:r>
              <a:rPr lang="en-US" dirty="0" err="1"/>
              <a:t>scanner.nextLine</a:t>
            </a:r>
            <a:r>
              <a:rPr lang="en-US" dirty="0"/>
              <a:t>();                    </a:t>
            </a:r>
            <a:r>
              <a:rPr lang="en-US" dirty="0" err="1"/>
              <a:t>System.out.print</a:t>
            </a:r>
            <a:r>
              <a:rPr lang="en-US" dirty="0"/>
              <a:t>("Enter student ID: ");                    int id = </a:t>
            </a:r>
            <a:r>
              <a:rPr lang="en-US" dirty="0" err="1"/>
              <a:t>scanner.nextInt</a:t>
            </a:r>
            <a:r>
              <a:rPr lang="en-US" dirty="0"/>
              <a:t>();                    </a:t>
            </a:r>
            <a:r>
              <a:rPr lang="en-US" dirty="0" err="1"/>
              <a:t>attendanceSystem.addStudent</a:t>
            </a:r>
            <a:r>
              <a:rPr lang="en-US" dirty="0"/>
              <a:t>(name, id);</a:t>
            </a:r>
          </a:p>
        </p:txBody>
      </p:sp>
    </p:spTree>
    <p:extLst>
      <p:ext uri="{BB962C8B-B14F-4D97-AF65-F5344CB8AC3E}">
        <p14:creationId xmlns:p14="http://schemas.microsoft.com/office/powerpoint/2010/main" val="143151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DB82ED-1189-B5A7-3E4E-82CC9349822D}"/>
              </a:ext>
            </a:extLst>
          </p:cNvPr>
          <p:cNvSpPr txBox="1"/>
          <p:nvPr/>
        </p:nvSpPr>
        <p:spPr>
          <a:xfrm>
            <a:off x="3047215" y="2000195"/>
            <a:ext cx="60944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break;                case 2:                    </a:t>
            </a:r>
            <a:r>
              <a:rPr lang="en-US" dirty="0" err="1"/>
              <a:t>System.out.print</a:t>
            </a:r>
            <a:r>
              <a:rPr lang="en-US" dirty="0"/>
              <a:t>("Enter student ID: ");                    int </a:t>
            </a:r>
            <a:r>
              <a:rPr lang="en-US" dirty="0" err="1"/>
              <a:t>markId</a:t>
            </a:r>
            <a:r>
              <a:rPr lang="en-US" dirty="0"/>
              <a:t> = </a:t>
            </a:r>
            <a:r>
              <a:rPr lang="en-US" dirty="0" err="1"/>
              <a:t>scanner.nextInt</a:t>
            </a:r>
            <a:r>
              <a:rPr lang="en-US" dirty="0"/>
              <a:t>();                    </a:t>
            </a:r>
            <a:r>
              <a:rPr lang="en-US" dirty="0" err="1"/>
              <a:t>System.out.print</a:t>
            </a:r>
            <a:r>
              <a:rPr lang="en-US" dirty="0"/>
              <a:t>("Enter 1 for Present or 0 for Absent: ");                    int </a:t>
            </a:r>
            <a:r>
              <a:rPr lang="en-US" dirty="0" err="1"/>
              <a:t>isPresent</a:t>
            </a:r>
            <a:r>
              <a:rPr lang="en-US" dirty="0"/>
              <a:t> = </a:t>
            </a:r>
            <a:r>
              <a:rPr lang="en-US" dirty="0" err="1"/>
              <a:t>scanner.nextInt</a:t>
            </a:r>
            <a:r>
              <a:rPr lang="en-US" dirty="0"/>
              <a:t>();                    </a:t>
            </a:r>
            <a:r>
              <a:rPr lang="en-US" dirty="0" err="1"/>
              <a:t>attendanceSystem.markAttendance</a:t>
            </a:r>
            <a:r>
              <a:rPr lang="en-US" dirty="0"/>
              <a:t>(</a:t>
            </a:r>
            <a:r>
              <a:rPr lang="en-US" dirty="0" err="1"/>
              <a:t>markId</a:t>
            </a:r>
            <a:r>
              <a:rPr lang="en-US" dirty="0"/>
              <a:t>, </a:t>
            </a:r>
            <a:r>
              <a:rPr lang="en-US" dirty="0" err="1"/>
              <a:t>isPresent</a:t>
            </a:r>
            <a:r>
              <a:rPr lang="en-US" dirty="0"/>
              <a:t> == 1);                    break;                case 3:                    </a:t>
            </a:r>
            <a:r>
              <a:rPr lang="en-US" dirty="0" err="1"/>
              <a:t>attendanceSystem.showAttendance</a:t>
            </a:r>
            <a:r>
              <a:rPr lang="en-US" dirty="0"/>
              <a:t>();                    break;                case 4:                    </a:t>
            </a:r>
            <a:r>
              <a:rPr lang="en-US" dirty="0" err="1"/>
              <a:t>System.out.println</a:t>
            </a:r>
            <a:r>
              <a:rPr lang="en-US" dirty="0"/>
              <a:t>("Exiting...");                    </a:t>
            </a:r>
            <a:r>
              <a:rPr lang="en-US" dirty="0" err="1"/>
              <a:t>scanner.close</a:t>
            </a:r>
            <a:r>
              <a:rPr lang="en-US" dirty="0"/>
              <a:t>();                    return;                default:                    </a:t>
            </a:r>
            <a:r>
              <a:rPr lang="en-US" dirty="0" err="1"/>
              <a:t>System.out.println</a:t>
            </a:r>
            <a:r>
              <a:rPr lang="en-US" dirty="0"/>
              <a:t>("Invalid choice. Try again.");            }        }    }}</a:t>
            </a:r>
          </a:p>
        </p:txBody>
      </p:sp>
    </p:spTree>
    <p:extLst>
      <p:ext uri="{BB962C8B-B14F-4D97-AF65-F5344CB8AC3E}">
        <p14:creationId xmlns:p14="http://schemas.microsoft.com/office/powerpoint/2010/main" val="284438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555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Task 5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5</dc:title>
  <dc:creator>yamunamathala265@gmail.com</dc:creator>
  <cp:lastModifiedBy>yamunamathala265@gmail.com</cp:lastModifiedBy>
  <cp:revision>1</cp:revision>
  <dcterms:created xsi:type="dcterms:W3CDTF">2024-11-09T14:20:20Z</dcterms:created>
  <dcterms:modified xsi:type="dcterms:W3CDTF">2024-11-09T14:25:34Z</dcterms:modified>
</cp:coreProperties>
</file>