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9" d="100"/>
          <a:sy n="7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871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8990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668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532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230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455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089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3332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185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74976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435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7872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950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016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995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6669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293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02439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4638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3898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6811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495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6341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791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64066" y="3428448"/>
            <a:ext cx="8610599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Yamuna.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asanm30224133021802522055/24133021802521055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department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Dr. R. K. S College of arts and science college Indili, kallakurichi district /Annamalai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47249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419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8780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523867" y="4762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-307870" y="26362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50999" y="-101398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108498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55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4035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6177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8876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695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577238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2025-09-02T06:55:42Z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