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81" r:id="rId7"/>
    <p:sldId id="271" r:id="rId8"/>
    <p:sldId id="272" r:id="rId9"/>
    <p:sldId id="273" r:id="rId10"/>
    <p:sldId id="274" r:id="rId11"/>
    <p:sldId id="287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5" r:id="rId20"/>
    <p:sldId id="286" r:id="rId21"/>
    <p:sldId id="282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000000"/>
    <a:srgbClr val="FFCC00"/>
    <a:srgbClr val="00CCFF"/>
    <a:srgbClr val="00008C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91" d="100"/>
          <a:sy n="91" d="100"/>
        </p:scale>
        <p:origin x="-768" y="-102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ndra k" userId="3c66a664bb07b827" providerId="LiveId" clId="{52651436-3A09-4D40-AF4E-E016348F1F7F}"/>
    <pc:docChg chg="custSel addSld delSld modSld">
      <pc:chgData name="Devendra k" userId="3c66a664bb07b827" providerId="LiveId" clId="{52651436-3A09-4D40-AF4E-E016348F1F7F}" dt="2021-12-06T06:28:27.620" v="4697" actId="47"/>
      <pc:docMkLst>
        <pc:docMk/>
      </pc:docMkLst>
      <pc:sldChg chg="modSp mod">
        <pc:chgData name="Devendra k" userId="3c66a664bb07b827" providerId="LiveId" clId="{52651436-3A09-4D40-AF4E-E016348F1F7F}" dt="2021-12-03T07:02:59.918" v="34" actId="207"/>
        <pc:sldMkLst>
          <pc:docMk/>
          <pc:sldMk cId="1736500707" sldId="256"/>
        </pc:sldMkLst>
        <pc:spChg chg="mod">
          <ac:chgData name="Devendra k" userId="3c66a664bb07b827" providerId="LiveId" clId="{52651436-3A09-4D40-AF4E-E016348F1F7F}" dt="2021-12-03T07:02:46.266" v="30" actId="403"/>
          <ac:spMkLst>
            <pc:docMk/>
            <pc:sldMk cId="1736500707" sldId="256"/>
            <ac:spMk id="4" creationId="{00000000-0000-0000-0000-000000000000}"/>
          </ac:spMkLst>
        </pc:spChg>
        <pc:spChg chg="mod">
          <ac:chgData name="Devendra k" userId="3c66a664bb07b827" providerId="LiveId" clId="{52651436-3A09-4D40-AF4E-E016348F1F7F}" dt="2021-12-03T07:02:59.918" v="34" actId="207"/>
          <ac:spMkLst>
            <pc:docMk/>
            <pc:sldMk cId="1736500707" sldId="256"/>
            <ac:spMk id="5" creationId="{00000000-0000-0000-0000-000000000000}"/>
          </ac:spMkLst>
        </pc:spChg>
      </pc:sldChg>
      <pc:sldChg chg="delSp modSp mod">
        <pc:chgData name="Devendra k" userId="3c66a664bb07b827" providerId="LiveId" clId="{52651436-3A09-4D40-AF4E-E016348F1F7F}" dt="2021-12-03T07:55:44.752" v="1374" actId="20577"/>
        <pc:sldMkLst>
          <pc:docMk/>
          <pc:sldMk cId="760889361" sldId="271"/>
        </pc:sldMkLst>
        <pc:spChg chg="mod">
          <ac:chgData name="Devendra k" userId="3c66a664bb07b827" providerId="LiveId" clId="{52651436-3A09-4D40-AF4E-E016348F1F7F}" dt="2021-12-03T07:55:44.752" v="1374" actId="20577"/>
          <ac:spMkLst>
            <pc:docMk/>
            <pc:sldMk cId="760889361" sldId="271"/>
            <ac:spMk id="2" creationId="{E4964396-3961-4DE3-820B-BFAB6BF56C09}"/>
          </ac:spMkLst>
        </pc:spChg>
        <pc:spChg chg="mod">
          <ac:chgData name="Devendra k" userId="3c66a664bb07b827" providerId="LiveId" clId="{52651436-3A09-4D40-AF4E-E016348F1F7F}" dt="2021-12-03T07:03:18.414" v="51" actId="20577"/>
          <ac:spMkLst>
            <pc:docMk/>
            <pc:sldMk cId="760889361" sldId="271"/>
            <ac:spMk id="3" creationId="{00000000-0000-0000-0000-000000000000}"/>
          </ac:spMkLst>
        </pc:spChg>
        <pc:spChg chg="del mod">
          <ac:chgData name="Devendra k" userId="3c66a664bb07b827" providerId="LiveId" clId="{52651436-3A09-4D40-AF4E-E016348F1F7F}" dt="2021-12-03T07:37:34.321" v="272" actId="21"/>
          <ac:spMkLst>
            <pc:docMk/>
            <pc:sldMk cId="760889361" sldId="271"/>
            <ac:spMk id="4" creationId="{F3FFDACA-8C49-4FD3-A1B5-AD61959D7EAF}"/>
          </ac:spMkLst>
        </pc:spChg>
      </pc:sldChg>
      <pc:sldChg chg="delSp modSp new mod">
        <pc:chgData name="Devendra k" userId="3c66a664bb07b827" providerId="LiveId" clId="{52651436-3A09-4D40-AF4E-E016348F1F7F}" dt="2021-12-03T08:28:12.367" v="3504" actId="21"/>
        <pc:sldMkLst>
          <pc:docMk/>
          <pc:sldMk cId="3901790986" sldId="272"/>
        </pc:sldMkLst>
        <pc:spChg chg="mod">
          <ac:chgData name="Devendra k" userId="3c66a664bb07b827" providerId="LiveId" clId="{52651436-3A09-4D40-AF4E-E016348F1F7F}" dt="2021-12-03T07:41:45.646" v="461" actId="2711"/>
          <ac:spMkLst>
            <pc:docMk/>
            <pc:sldMk cId="3901790986" sldId="272"/>
            <ac:spMk id="2" creationId="{AA91875A-C6B7-4B06-BD63-11274058FF6C}"/>
          </ac:spMkLst>
        </pc:spChg>
        <pc:spChg chg="mod">
          <ac:chgData name="Devendra k" userId="3c66a664bb07b827" providerId="LiveId" clId="{52651436-3A09-4D40-AF4E-E016348F1F7F}" dt="2021-12-03T07:35:27.200" v="270" actId="20577"/>
          <ac:spMkLst>
            <pc:docMk/>
            <pc:sldMk cId="3901790986" sldId="272"/>
            <ac:spMk id="3" creationId="{8B0E76C5-97FB-4AFE-94E9-DE559357979D}"/>
          </ac:spMkLst>
        </pc:spChg>
        <pc:spChg chg="del">
          <ac:chgData name="Devendra k" userId="3c66a664bb07b827" providerId="LiveId" clId="{52651436-3A09-4D40-AF4E-E016348F1F7F}" dt="2021-12-03T08:28:12.367" v="3504" actId="21"/>
          <ac:spMkLst>
            <pc:docMk/>
            <pc:sldMk cId="3901790986" sldId="272"/>
            <ac:spMk id="4" creationId="{5255B0F6-2D99-40DD-9942-ADCED2B766EA}"/>
          </ac:spMkLst>
        </pc:spChg>
      </pc:sldChg>
      <pc:sldChg chg="delSp modSp new mod">
        <pc:chgData name="Devendra k" userId="3c66a664bb07b827" providerId="LiveId" clId="{52651436-3A09-4D40-AF4E-E016348F1F7F}" dt="2021-12-03T08:28:03.941" v="3503" actId="21"/>
        <pc:sldMkLst>
          <pc:docMk/>
          <pc:sldMk cId="1151440505" sldId="273"/>
        </pc:sldMkLst>
        <pc:spChg chg="mod">
          <ac:chgData name="Devendra k" userId="3c66a664bb07b827" providerId="LiveId" clId="{52651436-3A09-4D40-AF4E-E016348F1F7F}" dt="2021-12-03T07:48:47.693" v="837" actId="20577"/>
          <ac:spMkLst>
            <pc:docMk/>
            <pc:sldMk cId="1151440505" sldId="273"/>
            <ac:spMk id="2" creationId="{E97419E2-871D-4414-B5E2-179F19F8B120}"/>
          </ac:spMkLst>
        </pc:spChg>
        <pc:spChg chg="mod">
          <ac:chgData name="Devendra k" userId="3c66a664bb07b827" providerId="LiveId" clId="{52651436-3A09-4D40-AF4E-E016348F1F7F}" dt="2021-12-03T07:41:57.185" v="474" actId="20577"/>
          <ac:spMkLst>
            <pc:docMk/>
            <pc:sldMk cId="1151440505" sldId="273"/>
            <ac:spMk id="3" creationId="{5AC91B59-D210-4579-9E77-E7780A0BB46C}"/>
          </ac:spMkLst>
        </pc:spChg>
        <pc:spChg chg="del">
          <ac:chgData name="Devendra k" userId="3c66a664bb07b827" providerId="LiveId" clId="{52651436-3A09-4D40-AF4E-E016348F1F7F}" dt="2021-12-03T08:28:03.941" v="3503" actId="21"/>
          <ac:spMkLst>
            <pc:docMk/>
            <pc:sldMk cId="1151440505" sldId="273"/>
            <ac:spMk id="4" creationId="{27936DF6-46ED-4F0D-9AE4-0E63ABE5A786}"/>
          </ac:spMkLst>
        </pc:spChg>
      </pc:sldChg>
      <pc:sldChg chg="delSp modSp new mod">
        <pc:chgData name="Devendra k" userId="3c66a664bb07b827" providerId="LiveId" clId="{52651436-3A09-4D40-AF4E-E016348F1F7F}" dt="2021-12-03T08:28:28.250" v="3505" actId="21"/>
        <pc:sldMkLst>
          <pc:docMk/>
          <pc:sldMk cId="1335325615" sldId="274"/>
        </pc:sldMkLst>
        <pc:spChg chg="mod">
          <ac:chgData name="Devendra k" userId="3c66a664bb07b827" providerId="LiveId" clId="{52651436-3A09-4D40-AF4E-E016348F1F7F}" dt="2021-12-03T07:54:14.769" v="1298" actId="20577"/>
          <ac:spMkLst>
            <pc:docMk/>
            <pc:sldMk cId="1335325615" sldId="274"/>
            <ac:spMk id="2" creationId="{76820BAF-CACE-4B50-96C3-3356BC082667}"/>
          </ac:spMkLst>
        </pc:spChg>
        <pc:spChg chg="mod">
          <ac:chgData name="Devendra k" userId="3c66a664bb07b827" providerId="LiveId" clId="{52651436-3A09-4D40-AF4E-E016348F1F7F}" dt="2021-12-03T07:49:06.992" v="859" actId="20577"/>
          <ac:spMkLst>
            <pc:docMk/>
            <pc:sldMk cId="1335325615" sldId="274"/>
            <ac:spMk id="3" creationId="{44CA9954-81AB-4D98-AB0B-B3DF77733E8A}"/>
          </ac:spMkLst>
        </pc:spChg>
        <pc:spChg chg="del">
          <ac:chgData name="Devendra k" userId="3c66a664bb07b827" providerId="LiveId" clId="{52651436-3A09-4D40-AF4E-E016348F1F7F}" dt="2021-12-03T08:28:28.250" v="3505" actId="21"/>
          <ac:spMkLst>
            <pc:docMk/>
            <pc:sldMk cId="1335325615" sldId="274"/>
            <ac:spMk id="4" creationId="{BBC32B58-068A-4A88-A730-A7A3DFA6D15A}"/>
          </ac:spMkLst>
        </pc:spChg>
      </pc:sldChg>
      <pc:sldChg chg="delSp modSp new mod">
        <pc:chgData name="Devendra k" userId="3c66a664bb07b827" providerId="LiveId" clId="{52651436-3A09-4D40-AF4E-E016348F1F7F}" dt="2021-12-03T08:28:37.616" v="3506" actId="21"/>
        <pc:sldMkLst>
          <pc:docMk/>
          <pc:sldMk cId="1022159973" sldId="275"/>
        </pc:sldMkLst>
        <pc:spChg chg="mod">
          <ac:chgData name="Devendra k" userId="3c66a664bb07b827" providerId="LiveId" clId="{52651436-3A09-4D40-AF4E-E016348F1F7F}" dt="2021-12-03T08:02:07.516" v="1974" actId="20577"/>
          <ac:spMkLst>
            <pc:docMk/>
            <pc:sldMk cId="1022159973" sldId="275"/>
            <ac:spMk id="2" creationId="{E27CB7A5-1914-4216-A974-828FCB1AECC9}"/>
          </ac:spMkLst>
        </pc:spChg>
        <pc:spChg chg="mod">
          <ac:chgData name="Devendra k" userId="3c66a664bb07b827" providerId="LiveId" clId="{52651436-3A09-4D40-AF4E-E016348F1F7F}" dt="2021-12-03T07:55:59.296" v="1394" actId="20577"/>
          <ac:spMkLst>
            <pc:docMk/>
            <pc:sldMk cId="1022159973" sldId="275"/>
            <ac:spMk id="3" creationId="{3FD2DA17-E8DB-4ABC-989A-DF7008667AD7}"/>
          </ac:spMkLst>
        </pc:spChg>
        <pc:spChg chg="del">
          <ac:chgData name="Devendra k" userId="3c66a664bb07b827" providerId="LiveId" clId="{52651436-3A09-4D40-AF4E-E016348F1F7F}" dt="2021-12-03T08:28:37.616" v="3506" actId="21"/>
          <ac:spMkLst>
            <pc:docMk/>
            <pc:sldMk cId="1022159973" sldId="275"/>
            <ac:spMk id="4" creationId="{6193D3BC-379E-4056-BD3C-D869700D45EA}"/>
          </ac:spMkLst>
        </pc:spChg>
      </pc:sldChg>
      <pc:sldChg chg="delSp modSp new mod">
        <pc:chgData name="Devendra k" userId="3c66a664bb07b827" providerId="LiveId" clId="{52651436-3A09-4D40-AF4E-E016348F1F7F}" dt="2021-12-06T06:01:11.924" v="4149" actId="20577"/>
        <pc:sldMkLst>
          <pc:docMk/>
          <pc:sldMk cId="4294679906" sldId="276"/>
        </pc:sldMkLst>
        <pc:spChg chg="mod">
          <ac:chgData name="Devendra k" userId="3c66a664bb07b827" providerId="LiveId" clId="{52651436-3A09-4D40-AF4E-E016348F1F7F}" dt="2021-12-03T08:07:59.887" v="2347" actId="2711"/>
          <ac:spMkLst>
            <pc:docMk/>
            <pc:sldMk cId="4294679906" sldId="276"/>
            <ac:spMk id="2" creationId="{AE8959A5-9851-4028-8982-E58E12431DAB}"/>
          </ac:spMkLst>
        </pc:spChg>
        <pc:spChg chg="mod">
          <ac:chgData name="Devendra k" userId="3c66a664bb07b827" providerId="LiveId" clId="{52651436-3A09-4D40-AF4E-E016348F1F7F}" dt="2021-12-06T06:01:11.924" v="4149" actId="20577"/>
          <ac:spMkLst>
            <pc:docMk/>
            <pc:sldMk cId="4294679906" sldId="276"/>
            <ac:spMk id="3" creationId="{90A5F61E-F8FA-4104-B68D-2721CF994A09}"/>
          </ac:spMkLst>
        </pc:spChg>
        <pc:spChg chg="del">
          <ac:chgData name="Devendra k" userId="3c66a664bb07b827" providerId="LiveId" clId="{52651436-3A09-4D40-AF4E-E016348F1F7F}" dt="2021-12-03T08:28:45.616" v="3507" actId="21"/>
          <ac:spMkLst>
            <pc:docMk/>
            <pc:sldMk cId="4294679906" sldId="276"/>
            <ac:spMk id="4" creationId="{04C2088D-F87C-4245-840D-8054860680DB}"/>
          </ac:spMkLst>
        </pc:spChg>
      </pc:sldChg>
      <pc:sldChg chg="addSp delSp modSp new mod">
        <pc:chgData name="Devendra k" userId="3c66a664bb07b827" providerId="LiveId" clId="{52651436-3A09-4D40-AF4E-E016348F1F7F}" dt="2021-12-03T08:16:44.599" v="2582" actId="20577"/>
        <pc:sldMkLst>
          <pc:docMk/>
          <pc:sldMk cId="147896036" sldId="277"/>
        </pc:sldMkLst>
        <pc:spChg chg="mod">
          <ac:chgData name="Devendra k" userId="3c66a664bb07b827" providerId="LiveId" clId="{52651436-3A09-4D40-AF4E-E016348F1F7F}" dt="2021-12-03T08:16:44.599" v="2582" actId="20577"/>
          <ac:spMkLst>
            <pc:docMk/>
            <pc:sldMk cId="147896036" sldId="277"/>
            <ac:spMk id="2" creationId="{0B47BEDB-D9C0-4F10-932E-F3BA8CD23DD3}"/>
          </ac:spMkLst>
        </pc:spChg>
        <pc:spChg chg="mod">
          <ac:chgData name="Devendra k" userId="3c66a664bb07b827" providerId="LiveId" clId="{52651436-3A09-4D40-AF4E-E016348F1F7F}" dt="2021-12-03T08:11:55.772" v="2487" actId="1076"/>
          <ac:spMkLst>
            <pc:docMk/>
            <pc:sldMk cId="147896036" sldId="277"/>
            <ac:spMk id="3" creationId="{D9765CDF-97F4-47F7-870B-99E9E8FFB3B8}"/>
          </ac:spMkLst>
        </pc:spChg>
        <pc:spChg chg="del">
          <ac:chgData name="Devendra k" userId="3c66a664bb07b827" providerId="LiveId" clId="{52651436-3A09-4D40-AF4E-E016348F1F7F}" dt="2021-12-03T08:11:44.881" v="2486" actId="931"/>
          <ac:spMkLst>
            <pc:docMk/>
            <pc:sldMk cId="147896036" sldId="277"/>
            <ac:spMk id="4" creationId="{BFA1CAF6-D832-4E16-A6D4-F96FC7FCB8D0}"/>
          </ac:spMkLst>
        </pc:spChg>
        <pc:spChg chg="add mod">
          <ac:chgData name="Devendra k" userId="3c66a664bb07b827" providerId="LiveId" clId="{52651436-3A09-4D40-AF4E-E016348F1F7F}" dt="2021-12-03T08:16:24.783" v="2577" actId="2711"/>
          <ac:spMkLst>
            <pc:docMk/>
            <pc:sldMk cId="147896036" sldId="277"/>
            <ac:spMk id="11" creationId="{CCB9C357-27CF-47AC-AF22-7AB276797A43}"/>
          </ac:spMkLst>
        </pc:spChg>
        <pc:spChg chg="add del mod">
          <ac:chgData name="Devendra k" userId="3c66a664bb07b827" providerId="LiveId" clId="{52651436-3A09-4D40-AF4E-E016348F1F7F}" dt="2021-12-03T08:15:51.540" v="2573"/>
          <ac:spMkLst>
            <pc:docMk/>
            <pc:sldMk cId="147896036" sldId="277"/>
            <ac:spMk id="12" creationId="{CE5014C5-3A77-44AC-B5CA-8D52EF00DC9B}"/>
          </ac:spMkLst>
        </pc:spChg>
        <pc:spChg chg="add mod">
          <ac:chgData name="Devendra k" userId="3c66a664bb07b827" providerId="LiveId" clId="{52651436-3A09-4D40-AF4E-E016348F1F7F}" dt="2021-12-03T08:16:15.095" v="2576" actId="2711"/>
          <ac:spMkLst>
            <pc:docMk/>
            <pc:sldMk cId="147896036" sldId="277"/>
            <ac:spMk id="13" creationId="{CBDAEAEA-4AE0-4BDD-A419-9A1C7551CC78}"/>
          </ac:spMkLst>
        </pc:spChg>
        <pc:spChg chg="add mod">
          <ac:chgData name="Devendra k" userId="3c66a664bb07b827" providerId="LiveId" clId="{52651436-3A09-4D40-AF4E-E016348F1F7F}" dt="2021-12-03T08:16:32.947" v="2578" actId="2711"/>
          <ac:spMkLst>
            <pc:docMk/>
            <pc:sldMk cId="147896036" sldId="277"/>
            <ac:spMk id="14" creationId="{638C10FA-4E6F-4689-8A86-D7145C6E6E09}"/>
          </ac:spMkLst>
        </pc:spChg>
        <pc:spChg chg="add del mod">
          <ac:chgData name="Devendra k" userId="3c66a664bb07b827" providerId="LiveId" clId="{52651436-3A09-4D40-AF4E-E016348F1F7F}" dt="2021-12-03T08:15:51.541" v="2575"/>
          <ac:spMkLst>
            <pc:docMk/>
            <pc:sldMk cId="147896036" sldId="277"/>
            <ac:spMk id="15" creationId="{868F65C8-FEF0-4698-AEC8-82D9615F46C8}"/>
          </ac:spMkLst>
        </pc:spChg>
        <pc:picChg chg="add mod">
          <ac:chgData name="Devendra k" userId="3c66a664bb07b827" providerId="LiveId" clId="{52651436-3A09-4D40-AF4E-E016348F1F7F}" dt="2021-12-03T08:12:12.442" v="2491" actId="14100"/>
          <ac:picMkLst>
            <pc:docMk/>
            <pc:sldMk cId="147896036" sldId="277"/>
            <ac:picMk id="6" creationId="{82A35D36-17CF-49B1-B271-BFF0C3FE24B4}"/>
          </ac:picMkLst>
        </pc:picChg>
        <pc:picChg chg="add mod">
          <ac:chgData name="Devendra k" userId="3c66a664bb07b827" providerId="LiveId" clId="{52651436-3A09-4D40-AF4E-E016348F1F7F}" dt="2021-12-03T08:14:17.618" v="2533" actId="1076"/>
          <ac:picMkLst>
            <pc:docMk/>
            <pc:sldMk cId="147896036" sldId="277"/>
            <ac:picMk id="8" creationId="{1F18F3A3-1E2C-48B7-8737-E4F21CEC9344}"/>
          </ac:picMkLst>
        </pc:picChg>
        <pc:picChg chg="add mod">
          <ac:chgData name="Devendra k" userId="3c66a664bb07b827" providerId="LiveId" clId="{52651436-3A09-4D40-AF4E-E016348F1F7F}" dt="2021-12-03T08:13:12.085" v="2504" actId="1076"/>
          <ac:picMkLst>
            <pc:docMk/>
            <pc:sldMk cId="147896036" sldId="277"/>
            <ac:picMk id="10" creationId="{DA6A670C-829C-46F4-AB1C-142C295C735D}"/>
          </ac:picMkLst>
        </pc:picChg>
      </pc:sldChg>
      <pc:sldChg chg="delSp modSp new mod">
        <pc:chgData name="Devendra k" userId="3c66a664bb07b827" providerId="LiveId" clId="{52651436-3A09-4D40-AF4E-E016348F1F7F}" dt="2021-12-06T06:00:28.970" v="4147" actId="207"/>
        <pc:sldMkLst>
          <pc:docMk/>
          <pc:sldMk cId="1303610444" sldId="278"/>
        </pc:sldMkLst>
        <pc:spChg chg="mod">
          <ac:chgData name="Devendra k" userId="3c66a664bb07b827" providerId="LiveId" clId="{52651436-3A09-4D40-AF4E-E016348F1F7F}" dt="2021-12-03T08:21:07.711" v="3023" actId="20577"/>
          <ac:spMkLst>
            <pc:docMk/>
            <pc:sldMk cId="1303610444" sldId="278"/>
            <ac:spMk id="2" creationId="{FCD5B18C-C2B4-4BCB-BD1E-F9B0EF13D9D7}"/>
          </ac:spMkLst>
        </pc:spChg>
        <pc:spChg chg="mod">
          <ac:chgData name="Devendra k" userId="3c66a664bb07b827" providerId="LiveId" clId="{52651436-3A09-4D40-AF4E-E016348F1F7F}" dt="2021-12-06T06:00:28.970" v="4147" actId="207"/>
          <ac:spMkLst>
            <pc:docMk/>
            <pc:sldMk cId="1303610444" sldId="278"/>
            <ac:spMk id="3" creationId="{9E351174-AC64-40FA-8CF2-B620217E9793}"/>
          </ac:spMkLst>
        </pc:spChg>
        <pc:spChg chg="del">
          <ac:chgData name="Devendra k" userId="3c66a664bb07b827" providerId="LiveId" clId="{52651436-3A09-4D40-AF4E-E016348F1F7F}" dt="2021-12-03T08:27:51.464" v="3502" actId="21"/>
          <ac:spMkLst>
            <pc:docMk/>
            <pc:sldMk cId="1303610444" sldId="278"/>
            <ac:spMk id="4" creationId="{AF3C9E6F-8F50-4440-8757-AFC60EB1A083}"/>
          </ac:spMkLst>
        </pc:spChg>
      </pc:sldChg>
      <pc:sldChg chg="delSp modSp new mod">
        <pc:chgData name="Devendra k" userId="3c66a664bb07b827" providerId="LiveId" clId="{52651436-3A09-4D40-AF4E-E016348F1F7F}" dt="2021-12-03T08:27:38.249" v="3501" actId="21"/>
        <pc:sldMkLst>
          <pc:docMk/>
          <pc:sldMk cId="3334455819" sldId="279"/>
        </pc:sldMkLst>
        <pc:spChg chg="mod">
          <ac:chgData name="Devendra k" userId="3c66a664bb07b827" providerId="LiveId" clId="{52651436-3A09-4D40-AF4E-E016348F1F7F}" dt="2021-12-03T08:24:23.778" v="3389" actId="2711"/>
          <ac:spMkLst>
            <pc:docMk/>
            <pc:sldMk cId="3334455819" sldId="279"/>
            <ac:spMk id="2" creationId="{44E70B32-F154-447C-810D-9ACC8DD9CCFB}"/>
          </ac:spMkLst>
        </pc:spChg>
        <pc:spChg chg="mod">
          <ac:chgData name="Devendra k" userId="3c66a664bb07b827" providerId="LiveId" clId="{52651436-3A09-4D40-AF4E-E016348F1F7F}" dt="2021-12-03T08:21:20.333" v="3035" actId="20577"/>
          <ac:spMkLst>
            <pc:docMk/>
            <pc:sldMk cId="3334455819" sldId="279"/>
            <ac:spMk id="3" creationId="{7073835D-C492-40BD-A57F-38D1D0E34347}"/>
          </ac:spMkLst>
        </pc:spChg>
        <pc:spChg chg="del">
          <ac:chgData name="Devendra k" userId="3c66a664bb07b827" providerId="LiveId" clId="{52651436-3A09-4D40-AF4E-E016348F1F7F}" dt="2021-12-03T08:27:38.249" v="3501" actId="21"/>
          <ac:spMkLst>
            <pc:docMk/>
            <pc:sldMk cId="3334455819" sldId="279"/>
            <ac:spMk id="4" creationId="{D4085C62-F843-48CD-908B-DA810789A65B}"/>
          </ac:spMkLst>
        </pc:spChg>
      </pc:sldChg>
      <pc:sldChg chg="addSp delSp modSp new mod">
        <pc:chgData name="Devendra k" userId="3c66a664bb07b827" providerId="LiveId" clId="{52651436-3A09-4D40-AF4E-E016348F1F7F}" dt="2021-12-03T08:27:21.134" v="3500" actId="14100"/>
        <pc:sldMkLst>
          <pc:docMk/>
          <pc:sldMk cId="181733407" sldId="280"/>
        </pc:sldMkLst>
        <pc:spChg chg="mod">
          <ac:chgData name="Devendra k" userId="3c66a664bb07b827" providerId="LiveId" clId="{52651436-3A09-4D40-AF4E-E016348F1F7F}" dt="2021-12-03T08:26:48.482" v="3493" actId="20577"/>
          <ac:spMkLst>
            <pc:docMk/>
            <pc:sldMk cId="181733407" sldId="280"/>
            <ac:spMk id="2" creationId="{1669C3A1-DED3-4431-A6E5-76BFD0CDE740}"/>
          </ac:spMkLst>
        </pc:spChg>
        <pc:spChg chg="mod">
          <ac:chgData name="Devendra k" userId="3c66a664bb07b827" providerId="LiveId" clId="{52651436-3A09-4D40-AF4E-E016348F1F7F}" dt="2021-12-03T08:24:33.138" v="3397" actId="20577"/>
          <ac:spMkLst>
            <pc:docMk/>
            <pc:sldMk cId="181733407" sldId="280"/>
            <ac:spMk id="3" creationId="{F801278C-4292-4E2A-BC5E-E13FBA83D759}"/>
          </ac:spMkLst>
        </pc:spChg>
        <pc:spChg chg="del">
          <ac:chgData name="Devendra k" userId="3c66a664bb07b827" providerId="LiveId" clId="{52651436-3A09-4D40-AF4E-E016348F1F7F}" dt="2021-12-03T08:26:56.547" v="3494" actId="931"/>
          <ac:spMkLst>
            <pc:docMk/>
            <pc:sldMk cId="181733407" sldId="280"/>
            <ac:spMk id="4" creationId="{ABDF7CE0-4663-4015-A49E-F82FC062372E}"/>
          </ac:spMkLst>
        </pc:spChg>
        <pc:picChg chg="add mod">
          <ac:chgData name="Devendra k" userId="3c66a664bb07b827" providerId="LiveId" clId="{52651436-3A09-4D40-AF4E-E016348F1F7F}" dt="2021-12-03T08:27:21.134" v="3500" actId="14100"/>
          <ac:picMkLst>
            <pc:docMk/>
            <pc:sldMk cId="181733407" sldId="280"/>
            <ac:picMk id="6" creationId="{CDDCCC1C-3D10-487B-80B3-BA8EB0C7B12C}"/>
          </ac:picMkLst>
        </pc:picChg>
      </pc:sldChg>
      <pc:sldChg chg="delSp modSp new mod">
        <pc:chgData name="Devendra k" userId="3c66a664bb07b827" providerId="LiveId" clId="{52651436-3A09-4D40-AF4E-E016348F1F7F}" dt="2021-12-06T03:26:06.669" v="4131" actId="20577"/>
        <pc:sldMkLst>
          <pc:docMk/>
          <pc:sldMk cId="1564133723" sldId="281"/>
        </pc:sldMkLst>
        <pc:spChg chg="mod">
          <ac:chgData name="Devendra k" userId="3c66a664bb07b827" providerId="LiveId" clId="{52651436-3A09-4D40-AF4E-E016348F1F7F}" dt="2021-12-06T03:26:06.669" v="4131" actId="20577"/>
          <ac:spMkLst>
            <pc:docMk/>
            <pc:sldMk cId="1564133723" sldId="281"/>
            <ac:spMk id="2" creationId="{1A9EBD8B-CA8C-4649-836A-4FFD87E525AD}"/>
          </ac:spMkLst>
        </pc:spChg>
        <pc:spChg chg="del">
          <ac:chgData name="Devendra k" userId="3c66a664bb07b827" providerId="LiveId" clId="{52651436-3A09-4D40-AF4E-E016348F1F7F}" dt="2021-12-06T03:22:21.629" v="4109" actId="21"/>
          <ac:spMkLst>
            <pc:docMk/>
            <pc:sldMk cId="1564133723" sldId="281"/>
            <ac:spMk id="3" creationId="{AF810593-8C4B-4033-B8F1-EFBDE38DA9D4}"/>
          </ac:spMkLst>
        </pc:spChg>
        <pc:spChg chg="del">
          <ac:chgData name="Devendra k" userId="3c66a664bb07b827" providerId="LiveId" clId="{52651436-3A09-4D40-AF4E-E016348F1F7F}" dt="2021-12-06T03:22:25.731" v="4110" actId="21"/>
          <ac:spMkLst>
            <pc:docMk/>
            <pc:sldMk cId="1564133723" sldId="281"/>
            <ac:spMk id="4" creationId="{221A1BC2-299A-45B9-9BF5-219E50FA15CB}"/>
          </ac:spMkLst>
        </pc:spChg>
      </pc:sldChg>
      <pc:sldChg chg="delSp modSp new mod">
        <pc:chgData name="Devendra k" userId="3c66a664bb07b827" providerId="LiveId" clId="{52651436-3A09-4D40-AF4E-E016348F1F7F}" dt="2021-12-06T06:27:38.246" v="4695" actId="2711"/>
        <pc:sldMkLst>
          <pc:docMk/>
          <pc:sldMk cId="1161491207" sldId="282"/>
        </pc:sldMkLst>
        <pc:spChg chg="mod">
          <ac:chgData name="Devendra k" userId="3c66a664bb07b827" providerId="LiveId" clId="{52651436-3A09-4D40-AF4E-E016348F1F7F}" dt="2021-12-06T06:27:38.246" v="4695" actId="2711"/>
          <ac:spMkLst>
            <pc:docMk/>
            <pc:sldMk cId="1161491207" sldId="282"/>
            <ac:spMk id="2" creationId="{C942D5FA-EF78-4529-B40B-F2C9F0741EE2}"/>
          </ac:spMkLst>
        </pc:spChg>
        <pc:spChg chg="mod">
          <ac:chgData name="Devendra k" userId="3c66a664bb07b827" providerId="LiveId" clId="{52651436-3A09-4D40-AF4E-E016348F1F7F}" dt="2021-12-06T06:00:17.238" v="4145" actId="207"/>
          <ac:spMkLst>
            <pc:docMk/>
            <pc:sldMk cId="1161491207" sldId="282"/>
            <ac:spMk id="3" creationId="{B70AE9A8-F561-45A6-ABDE-5BDB96AD6989}"/>
          </ac:spMkLst>
        </pc:spChg>
        <pc:spChg chg="del">
          <ac:chgData name="Devendra k" userId="3c66a664bb07b827" providerId="LiveId" clId="{52651436-3A09-4D40-AF4E-E016348F1F7F}" dt="2021-12-06T06:01:23.403" v="4150" actId="21"/>
          <ac:spMkLst>
            <pc:docMk/>
            <pc:sldMk cId="1161491207" sldId="282"/>
            <ac:spMk id="4" creationId="{7A9E1C86-BC79-4385-8C68-28F7888827D9}"/>
          </ac:spMkLst>
        </pc:spChg>
      </pc:sldChg>
      <pc:sldChg chg="new del">
        <pc:chgData name="Devendra k" userId="3c66a664bb07b827" providerId="LiveId" clId="{52651436-3A09-4D40-AF4E-E016348F1F7F}" dt="2021-12-06T06:28:27.620" v="4697" actId="47"/>
        <pc:sldMkLst>
          <pc:docMk/>
          <pc:sldMk cId="4174550187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ibib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02057" y="2871296"/>
            <a:ext cx="5556738" cy="10818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6B3077"/>
                </a:solidFill>
              </a:rPr>
              <a:t>GOIBIBO.com</a:t>
            </a:r>
          </a:p>
          <a:p>
            <a:r>
              <a:rPr lang="en-US" sz="2400" dirty="0" smtClean="0">
                <a:solidFill>
                  <a:srgbClr val="6B3077"/>
                </a:solidFill>
              </a:rPr>
              <a:t> </a:t>
            </a:r>
            <a:r>
              <a:rPr lang="en-US" sz="2400" dirty="0" smtClean="0">
                <a:solidFill>
                  <a:srgbClr val="6B3077"/>
                </a:solidFill>
              </a:rPr>
              <a:t>Set-3, Group-7</a:t>
            </a:r>
            <a:endParaRPr lang="en-US" sz="2400" dirty="0">
              <a:solidFill>
                <a:srgbClr val="6B3077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8764" y="2081291"/>
            <a:ext cx="5561624" cy="677108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solidFill>
                  <a:srgbClr val="6B3077"/>
                </a:solidFill>
              </a:rPr>
              <a:t>Project Gladiator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B47BEDB-D9C0-4F10-932E-F3BA8CD2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module, We are going to see which Technologies are using to test the website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765CDF-97F4-47F7-870B-99E9E8FF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226045"/>
            <a:ext cx="8024283" cy="384721"/>
          </a:xfrm>
        </p:spPr>
        <p:txBody>
          <a:bodyPr/>
          <a:lstStyle/>
          <a:p>
            <a:pPr algn="ctr"/>
            <a:r>
              <a:rPr lang="en-US" dirty="0"/>
              <a:t>Automation Gathering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2A35D36-17CF-49B1-B271-BFF0C3FE24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98014" y="1977038"/>
            <a:ext cx="1578786" cy="1205362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18F3A3-1E2C-48B7-8737-E4F21CEC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08" y="2069568"/>
            <a:ext cx="1497600" cy="119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A6A670C-829C-46F4-AB1C-142C295C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11" y="2221822"/>
            <a:ext cx="1411200" cy="1061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CB9C357-27CF-47AC-AF22-7AB276797A43}"/>
              </a:ext>
            </a:extLst>
          </p:cNvPr>
          <p:cNvSpPr txBox="1"/>
          <p:nvPr/>
        </p:nvSpPr>
        <p:spPr>
          <a:xfrm>
            <a:off x="842400" y="3448800"/>
            <a:ext cx="16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0" dirty="0">
              <a:ea typeface="+mj-ea"/>
            </a:endParaRPr>
          </a:p>
          <a:p>
            <a:r>
              <a:rPr lang="en-US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 Technologies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BDAEAEA-4AE0-4BDD-A419-9A1C7551CC78}"/>
              </a:ext>
            </a:extLst>
          </p:cNvPr>
          <p:cNvSpPr txBox="1"/>
          <p:nvPr/>
        </p:nvSpPr>
        <p:spPr>
          <a:xfrm rot="10800000" flipV="1">
            <a:off x="3438373" y="3587299"/>
            <a:ext cx="121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Eclipse IDE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8C10FA-4E6F-4689-8A86-D7145C6E6E09}"/>
              </a:ext>
            </a:extLst>
          </p:cNvPr>
          <p:cNvSpPr txBox="1"/>
          <p:nvPr/>
        </p:nvSpPr>
        <p:spPr>
          <a:xfrm>
            <a:off x="6499010" y="3407099"/>
            <a:ext cx="126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Selenium source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CD5B18C-C2B4-4BCB-BD1E-F9B0EF13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using the above technologies, we are using to test the websites.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designed test cases are testing by automation.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Observed that the test cases are performed as per the client requirement and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test cases are automated in different scenarios and environment.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351174-AC64-40FA-8CF2-B620217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Automating the </a:t>
            </a:r>
            <a:r>
              <a:rPr lang="en-US" dirty="0">
                <a:solidFill>
                  <a:srgbClr val="001EFF"/>
                </a:solidFill>
              </a:rPr>
              <a:t>Test cases</a:t>
            </a:r>
            <a:endParaRPr lang="en-IN" dirty="0">
              <a:solidFill>
                <a:srgbClr val="001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4E70B32-F154-447C-810D-9ACC8DD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the test cases , we are also take screenshots  by using those platform.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are used to show the client that, we are automated as per your requirement.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in future to prove that , you tested all the testcases and scenarios.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073835D-C492-40BD-A57F-38D1D0E3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669C3A1-DED3-4431-A6E5-76BFD0CD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78" y="925482"/>
            <a:ext cx="8615227" cy="3725083"/>
          </a:xfrm>
        </p:spPr>
        <p:txBody>
          <a:bodyPr/>
          <a:lstStyle/>
          <a:p>
            <a:r>
              <a:rPr lang="en-US" dirty="0"/>
              <a:t>In this Reports , we are extracting the final  result of all test </a:t>
            </a:r>
            <a:r>
              <a:rPr lang="en-US" dirty="0" smtClean="0"/>
              <a:t>cases.</a:t>
            </a:r>
          </a:p>
          <a:p>
            <a:r>
              <a:rPr lang="en-US" dirty="0" smtClean="0"/>
              <a:t>Report generated for Login/Sign-Up , Hotel and Flight Booking in </a:t>
            </a:r>
            <a:r>
              <a:rPr lang="en-US" dirty="0" err="1" smtClean="0"/>
              <a:t>GOIbibo</a:t>
            </a:r>
            <a:r>
              <a:rPr lang="en-US" dirty="0" smtClean="0"/>
              <a:t>. 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801278C-4292-4E2A-BC5E-E13FBA8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2949" y="1712259"/>
            <a:ext cx="6510486" cy="32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Extent Report for Login, Registration and Hotel Booking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49" y="939800"/>
            <a:ext cx="6626990" cy="3725863"/>
          </a:xfrm>
        </p:spPr>
      </p:pic>
    </p:spTree>
    <p:extLst>
      <p:ext uri="{BB962C8B-B14F-4D97-AF65-F5344CB8AC3E}">
        <p14:creationId xmlns:p14="http://schemas.microsoft.com/office/powerpoint/2010/main" val="98245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6" y="939800"/>
            <a:ext cx="6623756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Report Generated for Positive </a:t>
            </a:r>
            <a:r>
              <a:rPr lang="en-IN" dirty="0" err="1" smtClean="0"/>
              <a:t>TestCases</a:t>
            </a:r>
            <a:r>
              <a:rPr lang="en-IN" dirty="0" smtClean="0"/>
              <a:t> of Flight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8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8" y="939800"/>
            <a:ext cx="8096951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Report generated for negative </a:t>
            </a:r>
            <a:r>
              <a:rPr lang="en-IN" dirty="0" err="1"/>
              <a:t>T</a:t>
            </a:r>
            <a:r>
              <a:rPr lang="en-IN" dirty="0" err="1" smtClean="0"/>
              <a:t>estcases</a:t>
            </a:r>
            <a:r>
              <a:rPr lang="en-IN" dirty="0" smtClean="0"/>
              <a:t> of Flight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942D5FA-EF78-4529-B40B-F2C9F074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website fully functioning as per the client requirement.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is performing as user friendly environment.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are the test cases we have done on the website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Login page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Registration page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Search for flight and booking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search for Hotel and booking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the website is ready to deploy and maintenance as per the client requirements.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70AE9A8-F561-45A6-ABDE-5BDB96AD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001E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rtifacts</a:t>
            </a:r>
            <a:endParaRPr lang="en-IN" dirty="0">
              <a:solidFill>
                <a:srgbClr val="001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A9EBD8B-CA8C-4649-836A-4FFD87E5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360000"/>
            <a:ext cx="8615227" cy="4305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sz="2400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400" dirty="0" smtClean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 smtClean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endParaRPr lang="en-US" sz="2400" dirty="0" smtClean="0">
              <a:solidFill>
                <a:srgbClr val="001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Project Members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Yamuna.K</a:t>
            </a:r>
            <a:r>
              <a:rPr lang="en-IN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Shravani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shinde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Rajendra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Chaudhari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Shruthi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kadaganchi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b="1" i="0" dirty="0" smtClean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		</a:t>
            </a:r>
            <a:r>
              <a:rPr lang="en-I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endParaRPr lang="en-I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Aditi</a:t>
            </a:r>
            <a:r>
              <a:rPr lang="en-IN" sz="2400" b="1" dirty="0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IN" sz="2400" b="1" dirty="0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 (SME)                  	</a:t>
            </a:r>
            <a:r>
              <a:rPr lang="en-IN" sz="2400" b="1" dirty="0" err="1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Saranya</a:t>
            </a:r>
            <a:r>
              <a:rPr lang="en-IN" sz="2400" b="1" dirty="0" smtClean="0">
                <a:solidFill>
                  <a:srgbClr val="001EFF"/>
                </a:solidFill>
                <a:latin typeface="Times New Roman" pitchFamily="18" charset="0"/>
                <a:cs typeface="Times New Roman" pitchFamily="18" charset="0"/>
              </a:rPr>
              <a:t> (Trainer)</a:t>
            </a:r>
            <a:endParaRPr lang="en-US" sz="2400" b="1" dirty="0">
              <a:solidFill>
                <a:srgbClr val="001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772057"/>
            <a:ext cx="8615227" cy="3558206"/>
          </a:xfrm>
        </p:spPr>
        <p:txBody>
          <a:bodyPr/>
          <a:lstStyle/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 Scenario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 Design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Gathering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Testcases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604663" lvl="1" indent="-457200">
              <a:buFont typeface="+mj-lt"/>
              <a:buAutoNum type="arabicParenR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Reports.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A91875A-C6B7-4B06-BD63-11274058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an Automation related project. We have Automated the Goibibo web platform (</a:t>
            </a:r>
            <a:r>
              <a:rPr lang="en-US" sz="1800" u="sng" dirty="0">
                <a:solidFill>
                  <a:srgbClr val="001E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https://www.goibibo.com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using Selenium which is an open-source tool used for automation, Java technologies, Page Object Model, Framework, TestNG have been used.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discussing about Requirement Analysis ,Test Designing, Test cases and Taking Screenshots and extents the Report using Automation, Java technologies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B0E76C5-97FB-4AFE-94E9-DE559357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97419E2-871D-4414-B5E2-179F19F8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we are testing the signup page , registration page , Flight booking page and Hotel room booking page.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Selenium which is an open-source tool used for automation, Java technologies, Page Object Model, Framework, TestNG have been using to test the Website.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are going to see how was Automation testing is performed by using above mentioned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0" indent="0"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C91B59-D210-4579-9E77-E7780A0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6820BAF-CACE-4B50-96C3-3356BC08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 we are going to learn how to design the requirement analysis 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purpose of requirement analysis?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is a key sheet of preparing the test scenarios and test cases. It gives the overall idea to design the test cases.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sheet describes about customer requirement and operations.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4CA9954-81AB-4D98-AB0B-B3DF7773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Requirement Analysis Cont’d.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6" y="714704"/>
            <a:ext cx="7072200" cy="385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7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27CB7A5-1914-4216-A974-828FCB1A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learn about the Testcase Scenario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to design the testcases, this is performed by Test Engineer( Quality Assurance).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divide the total work into small tasks, to perform the test cases and in testing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Login page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Registration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Flight Booking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Hotel Booking Scenario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FD2DA17-E8DB-4ABC-989A-DF70086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Testcase Scenario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1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E8959A5-9851-4028-8982-E58E1243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module, we are going to see the Testcase 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Writing the Test cases to test the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both positive Test cases and negative test cases.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will come Know the Website is working as per the customer requirement and satisfying the user interface also.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0A5F61E-F8FA-4104-B68D-2721CF99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</p:spPr>
        <p:txBody>
          <a:bodyPr/>
          <a:lstStyle/>
          <a:p>
            <a:pPr algn="ctr"/>
            <a:r>
              <a:rPr lang="en-US" dirty="0"/>
              <a:t>Testcase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24333</TotalTime>
  <Words>635</Words>
  <Application>Microsoft Office PowerPoint</Application>
  <PresentationFormat>On-screen Show (16:9)</PresentationFormat>
  <Paragraphs>79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L&amp;T Infotech</vt:lpstr>
      <vt:lpstr>Custom Design</vt:lpstr>
      <vt:lpstr>Project Gladiator</vt:lpstr>
      <vt:lpstr>PowerPoint Presentation</vt:lpstr>
      <vt:lpstr>Table of Contents</vt:lpstr>
      <vt:lpstr>Abstract</vt:lpstr>
      <vt:lpstr>Introduction</vt:lpstr>
      <vt:lpstr>Requirement Analysis</vt:lpstr>
      <vt:lpstr>Requirement Analysis Cont’d.</vt:lpstr>
      <vt:lpstr>Testcase Scenario</vt:lpstr>
      <vt:lpstr>Testcase Design</vt:lpstr>
      <vt:lpstr>Automation Gathering</vt:lpstr>
      <vt:lpstr>Automating the Test cases</vt:lpstr>
      <vt:lpstr>Screenshots</vt:lpstr>
      <vt:lpstr>Reports</vt:lpstr>
      <vt:lpstr>PowerPoint Presentation</vt:lpstr>
      <vt:lpstr>PowerPoint Presentation</vt:lpstr>
      <vt:lpstr>PowerPoint Presentation</vt:lpstr>
      <vt:lpstr>Artifacts</vt:lpstr>
      <vt:lpstr>PowerPoint Presentation</vt:lpstr>
    </vt:vector>
  </TitlesOfParts>
  <Company>Citi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HP</cp:lastModifiedBy>
  <cp:revision>1895</cp:revision>
  <cp:lastPrinted>2015-11-28T12:28:20Z</cp:lastPrinted>
  <dcterms:created xsi:type="dcterms:W3CDTF">2007-05-25T22:38:05Z</dcterms:created>
  <dcterms:modified xsi:type="dcterms:W3CDTF">2022-03-22T14:06:26Z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