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480866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034561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832972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6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2930792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041372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7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644878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9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9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737521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0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808773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1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7728399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2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629082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3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594782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327672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2938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6046247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19105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639322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8146662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8406431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419323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043221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523138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290174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2033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500489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919629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335458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8821772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64065" y="3066504"/>
            <a:ext cx="8610599"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YAMUNA. 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a:t>
            </a:r>
            <a:r>
              <a:rPr lang="en-US" altLang="zh-CN" sz="2400" b="0" i="0" u="none" strike="noStrike" kern="1200" cap="none" spc="0" baseline="0">
                <a:solidFill>
                  <a:schemeClr val="tx1"/>
                </a:solidFill>
                <a:latin typeface="Calibri" pitchFamily="0" charset="0"/>
                <a:ea typeface="宋体" pitchFamily="0" charset="0"/>
                <a:cs typeface="Calibri" pitchFamily="0" charset="0"/>
              </a:rPr>
              <a:t>NMID:2413304180252</a:t>
            </a:r>
            <a:r>
              <a:rPr lang="en-US" altLang="zh-CN" sz="2400" b="0" i="0" u="none" strike="noStrike" kern="1200" cap="none" spc="0" baseline="0">
                <a:solidFill>
                  <a:schemeClr val="tx1"/>
                </a:solidFill>
                <a:latin typeface="Calibri" pitchFamily="0" charset="0"/>
                <a:ea typeface="宋体" pitchFamily="0" charset="0"/>
                <a:cs typeface="Calibri" pitchFamily="0" charset="0"/>
              </a:rPr>
              <a:t>2086&amp;</a:t>
            </a:r>
            <a:r>
              <a:rPr lang="en-US" altLang="zh-CN" sz="2400" b="0" i="0" u="none" strike="noStrike" kern="1200" cap="none" spc="0" baseline="0">
                <a:solidFill>
                  <a:schemeClr val="tx1"/>
                </a:solidFill>
                <a:latin typeface="Calibri" pitchFamily="0" charset="0"/>
                <a:ea typeface="宋体" pitchFamily="0" charset="0"/>
                <a:cs typeface="Calibri" pitchFamily="0" charset="0"/>
              </a:rPr>
              <a:t>asanm3042413304180252</a:t>
            </a:r>
            <a:r>
              <a:rPr lang="en-US" altLang="zh-CN" sz="2400" b="0" i="0" u="none" strike="noStrike" kern="1200" cap="none" spc="0" baseline="0">
                <a:solidFill>
                  <a:schemeClr val="tx1"/>
                </a:solidFill>
                <a:latin typeface="Calibri" pitchFamily="0" charset="0"/>
                <a:ea typeface="宋体" pitchFamily="0" charset="0"/>
                <a:cs typeface="Calibri" pitchFamily="0" charset="0"/>
              </a:rPr>
              <a:t>20</a:t>
            </a:r>
            <a:r>
              <a:rPr lang="en-US" altLang="zh-CN" sz="2400" b="0" i="0" u="none" strike="noStrike" kern="1200" cap="none" spc="0" baseline="0">
                <a:solidFill>
                  <a:schemeClr val="tx1"/>
                </a:solidFill>
                <a:latin typeface="Calibri" pitchFamily="0" charset="0"/>
                <a:ea typeface="宋体" pitchFamily="0" charset="0"/>
                <a:cs typeface="Calibri" pitchFamily="0" charset="0"/>
              </a:rPr>
              <a:t>8</a:t>
            </a:r>
            <a:r>
              <a:rPr lang="en-US" altLang="zh-CN" sz="2400" b="0" i="0" u="none" strike="noStrike" kern="1200" cap="none" spc="0" baseline="0">
                <a:solidFill>
                  <a:schemeClr val="tx1"/>
                </a:solidFill>
                <a:latin typeface="Calibri" pitchFamily="0" charset="0"/>
                <a:ea typeface="宋体" pitchFamily="0" charset="0"/>
                <a:cs typeface="Calibri" pitchFamily="0" charset="0"/>
              </a:rPr>
              <a:t>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BACHELOR OF COMPUTER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NAME OF THE COLLEGE &amp;CODE:304 TIRUKOVIKUR COLLEGE OF ARTS AND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UNIVERCITY:ANNAMALAI UNIVERCITY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5994153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2743200" y="2354703"/>
            <a:ext cx="8534019" cy="8235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7948691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3050038" y="2834948"/>
            <a:ext cx="6100074"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It seems like we've wrapped up our conversation! To conclude, what were your key takeaways or next steps? Want to explore more topics or revisit something we discussed? I'm here to help!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6865696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文本框"/>
          <p:cNvSpPr>
            <a:spLocks noGrp="1"/>
          </p:cNvSpPr>
          <p:nvPr>
            <p:ph type="title"/>
          </p:nvPr>
        </p:nvSpPr>
        <p:spPr>
          <a:xfrm rot="0">
            <a:off x="3195573" y="2067305"/>
            <a:ext cx="5800851" cy="8309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0" i="0" u="none" strike="noStrike" kern="0" cap="none" spc="0" baseline="0">
                <a:latin typeface="Times New Roman" pitchFamily="18" charset="0"/>
                <a:ea typeface="宋体" pitchFamily="0" charset="0"/>
                <a:cs typeface="Times New Roman" pitchFamily="18" charset="0"/>
              </a:rPr>
              <a:t>GITHUB LINK</a:t>
            </a:r>
            <a:endParaRPr lang="zh-CN" altLang="en-US" sz="4800" b="0" i="0" u="none" strike="noStrike" kern="0" cap="none" spc="0" baseline="0">
              <a:latin typeface="Times New Roman" pitchFamily="18" charset="0"/>
              <a:ea typeface="宋体" pitchFamily="0" charset="0"/>
              <a:cs typeface="Times New Roman" pitchFamily="18" charset="0"/>
            </a:endParaRPr>
          </a:p>
        </p:txBody>
      </p:sp>
      <p:sp>
        <p:nvSpPr>
          <p:cNvPr id="172" name="文本框"/>
          <p:cNvSpPr>
            <a:spLocks noGrp="1"/>
          </p:cNvSpPr>
          <p:nvPr>
            <p:ph type="body" idx="4"/>
          </p:nvPr>
        </p:nvSpPr>
        <p:spPr>
          <a:xfrm rot="0">
            <a:off x="1828800" y="3840480"/>
            <a:ext cx="8534401" cy="46166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https://github.com/yamunakumar514/Yamuna.wiki.git</a:t>
            </a: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72479529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7"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0" name="组合"/>
          <p:cNvGrpSpPr>
            <a:grpSpLocks/>
          </p:cNvGrpSpPr>
          <p:nvPr/>
        </p:nvGrpSpPr>
        <p:grpSpPr>
          <a:xfrm>
            <a:off x="466725" y="6410325"/>
            <a:ext cx="3705224" cy="295275"/>
            <a:chOff x="466725" y="6410325"/>
            <a:chExt cx="3705224" cy="295275"/>
          </a:xfrm>
        </p:grpSpPr>
        <p:pic>
          <p:nvPicPr>
            <p:cNvPr id="6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6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2" name="矩形"/>
          <p:cNvSpPr>
            <a:spLocks/>
          </p:cNvSpPr>
          <p:nvPr/>
        </p:nvSpPr>
        <p:spPr>
          <a:xfrm rot="0">
            <a:off x="3048354" y="2691396"/>
            <a:ext cx="6096706"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238366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85" name="组合"/>
          <p:cNvGrpSpPr>
            <a:grpSpLocks/>
          </p:cNvGrpSpPr>
          <p:nvPr/>
        </p:nvGrpSpPr>
        <p:grpSpPr>
          <a:xfrm>
            <a:off x="7448612" y="0"/>
            <a:ext cx="4743794" cy="6858466"/>
            <a:chOff x="7448612" y="0"/>
            <a:chExt cx="4743794" cy="6858466"/>
          </a:xfrm>
        </p:grpSpPr>
        <p:sp>
          <p:nvSpPr>
            <p:cNvPr id="7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7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9"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83"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8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8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9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93" name="组合"/>
          <p:cNvGrpSpPr>
            <a:grpSpLocks/>
          </p:cNvGrpSpPr>
          <p:nvPr/>
        </p:nvGrpSpPr>
        <p:grpSpPr>
          <a:xfrm>
            <a:off x="47625" y="3819523"/>
            <a:ext cx="4124324" cy="3009896"/>
            <a:chOff x="47625" y="3819523"/>
            <a:chExt cx="4124324" cy="3009896"/>
          </a:xfrm>
        </p:grpSpPr>
        <p:pic>
          <p:nvPicPr>
            <p:cNvPr id="9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9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6"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7004848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2" name="组合"/>
          <p:cNvGrpSpPr>
            <a:grpSpLocks/>
          </p:cNvGrpSpPr>
          <p:nvPr/>
        </p:nvGrpSpPr>
        <p:grpSpPr>
          <a:xfrm>
            <a:off x="7991475" y="2933700"/>
            <a:ext cx="2762249" cy="3257550"/>
            <a:chOff x="7991475" y="2933700"/>
            <a:chExt cx="2762249" cy="3257550"/>
          </a:xfrm>
        </p:grpSpPr>
        <p:sp>
          <p:nvSpPr>
            <p:cNvPr id="9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3050038" y="2280950"/>
            <a:ext cx="6100074"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670782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8658225" y="2647950"/>
            <a:ext cx="3533775" cy="3810000"/>
            <a:chOff x="8658225" y="2647950"/>
            <a:chExt cx="3533775" cy="381000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3050038" y="2696448"/>
            <a:ext cx="6100074"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 provide a project overview, I'll need more context. Could you please share:1. Project type (e.g., software, research, creative)2. Project goals3. Key stakeholders4. Current statusWith this info, I can help you summarize your project's main aspects.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7495391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3050038" y="2280950"/>
            <a:ext cx="6100074"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158113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50038" y="2003950"/>
            <a:ext cx="6100074" cy="2758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5200002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矩形"/>
          <p:cNvSpPr>
            <a:spLocks/>
          </p:cNvSpPr>
          <p:nvPr/>
        </p:nvSpPr>
        <p:spPr>
          <a:xfrm rot="0">
            <a:off x="3050038" y="2142451"/>
            <a:ext cx="6100074"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9002163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3050038" y="2142451"/>
            <a:ext cx="6100074"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7952160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505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40</cp:revision>
  <dcterms:created xsi:type="dcterms:W3CDTF">2024-03-29T15:07:22Z</dcterms:created>
  <dcterms:modified xsi:type="dcterms:W3CDTF">2025-09-09T06:23:17Z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