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YecYAdsfJQHAu9EuIxQwAyzA4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8E8C9B-B66A-4DB5-A9DD-43183E59D15B}">
  <a:tblStyle styleId="{B38E8C9B-B66A-4DB5-A9DD-43183E59D15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 b="off" i="off"/>
      <a:tcStyle>
        <a:fill>
          <a:solidFill>
            <a:srgbClr val="F8D6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8D6CC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fdacacbd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9fdacac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Team-404-UoM/Directory-Frontend" TargetMode="External"/><Relationship Id="rId4" Type="http://schemas.openxmlformats.org/officeDocument/2006/relationships/hyperlink" Target="https://github.com/Team-404-UoM/Directory-Frontend" TargetMode="External"/><Relationship Id="rId5" Type="http://schemas.openxmlformats.org/officeDocument/2006/relationships/hyperlink" Target="https://github.com/Team-404-UoM/Directory-Backend" TargetMode="External"/><Relationship Id="rId6" Type="http://schemas.openxmlformats.org/officeDocument/2006/relationships/hyperlink" Target="https://github.com/Team-404-UoM/Directory-Backend" TargetMode="External"/><Relationship Id="rId7" Type="http://schemas.openxmlformats.org/officeDocument/2006/relationships/hyperlink" Target="https://github.com/Team-404-UoM/Directory-Back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019127" y="1025821"/>
            <a:ext cx="10334446" cy="112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WEB MEMBER DIRECTORY 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147581" y="2483217"/>
            <a:ext cx="5598543" cy="56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/>
              <a:t>IS 2900- Project on IT Applications - TEAM 404</a:t>
            </a:r>
            <a:endParaRPr b="1" sz="2220"/>
          </a:p>
        </p:txBody>
      </p:sp>
      <p:graphicFrame>
        <p:nvGraphicFramePr>
          <p:cNvPr id="86" name="Google Shape;86;p1"/>
          <p:cNvGraphicFramePr/>
          <p:nvPr/>
        </p:nvGraphicFramePr>
        <p:xfrm>
          <a:off x="2122350" y="33760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{B38E8C9B-B66A-4DB5-A9DD-43183E59D15B}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Index Number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185037H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Jayaweera A.P.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185042T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Lakrandi S.R.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185078H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Silva M.V.B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185091P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Wijesundara K.A.K.S.B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185092U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Wimalasuriya M.N.D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0" y="2504476"/>
            <a:ext cx="12192000" cy="13255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       </a:t>
            </a:r>
            <a:r>
              <a:rPr b="1" lang="en-US"/>
              <a:t>THANK YOU!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fdacacbd8_0_0"/>
          <p:cNvSpPr txBox="1"/>
          <p:nvPr>
            <p:ph type="title"/>
          </p:nvPr>
        </p:nvSpPr>
        <p:spPr>
          <a:xfrm>
            <a:off x="0" y="669250"/>
            <a:ext cx="12192000" cy="54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BACKGROUND OF THE PROJECT</a:t>
            </a:r>
            <a:endParaRPr b="1" sz="2800"/>
          </a:p>
        </p:txBody>
      </p:sp>
      <p:sp>
        <p:nvSpPr>
          <p:cNvPr id="92" name="Google Shape;92;g9fdacacbd8_0_0"/>
          <p:cNvSpPr txBox="1"/>
          <p:nvPr/>
        </p:nvSpPr>
        <p:spPr>
          <a:xfrm>
            <a:off x="654062" y="1675270"/>
            <a:ext cx="10470900" cy="45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are developing a web member directory which can continue unbreakable and long-lasting connections in between members of any organization. 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implementation purposes of the software system we selected University Of Morat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uwa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Therefore, as target users we have selected Past students, and Academic staff for implementing this.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Users can connect with past members of the university and there are many other benefits that the members can indirectly get while using this platform.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0" y="681475"/>
            <a:ext cx="12247200" cy="54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PROBLEM</a:t>
            </a:r>
            <a:endParaRPr b="1" sz="2800"/>
          </a:p>
        </p:txBody>
      </p:sp>
      <p:sp>
        <p:nvSpPr>
          <p:cNvPr id="98" name="Google Shape;98;p3"/>
          <p:cNvSpPr txBox="1"/>
          <p:nvPr/>
        </p:nvSpPr>
        <p:spPr>
          <a:xfrm>
            <a:off x="396825" y="1923702"/>
            <a:ext cx="102999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main problem we have realized that when we are passing out from the university, and after few years we will lose connections with our colleagues.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see there are small  alumni associations and unofficial Facebook groups to handle this. But those alternatives are not given a value.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our software system we hope to add a value to these kind of Alumni association websites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0" y="914399"/>
            <a:ext cx="12192000" cy="6642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AIMS AND OBJECTIVES</a:t>
            </a:r>
            <a:endParaRPr b="1" sz="2800"/>
          </a:p>
        </p:txBody>
      </p:sp>
      <p:sp>
        <p:nvSpPr>
          <p:cNvPr id="104" name="Google Shape;104;p5"/>
          <p:cNvSpPr txBox="1"/>
          <p:nvPr/>
        </p:nvSpPr>
        <p:spPr>
          <a:xfrm>
            <a:off x="810883" y="2372264"/>
            <a:ext cx="10127411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aim of this project is to develop a user-friendly web application and a mobile application for displaying the details of the members and getting the details of the other members of an educational institute.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0" y="543466"/>
            <a:ext cx="12192000" cy="63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 OBJECTIVES</a:t>
            </a:r>
            <a:endParaRPr b="1" sz="2800"/>
          </a:p>
        </p:txBody>
      </p:sp>
      <p:sp>
        <p:nvSpPr>
          <p:cNvPr id="110" name="Google Shape;110;p6"/>
          <p:cNvSpPr txBox="1"/>
          <p:nvPr/>
        </p:nvSpPr>
        <p:spPr>
          <a:xfrm>
            <a:off x="422694" y="1362974"/>
            <a:ext cx="11455362" cy="590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personal contact details.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 Forum for ask Questions and get help from members.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, share event details and providing a payment facility via the system.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 members to search and find other members.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Maintain a  categorized gallery related to the  special events.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 members to post their blog articles and publications.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help personally in official situations.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new Job Alerts.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0" y="707375"/>
            <a:ext cx="12192000" cy="56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PROPOSED SOLUTION</a:t>
            </a:r>
            <a:endParaRPr b="1" sz="2800"/>
          </a:p>
        </p:txBody>
      </p:sp>
      <p:sp>
        <p:nvSpPr>
          <p:cNvPr id="116" name="Google Shape;116;p4"/>
          <p:cNvSpPr txBox="1"/>
          <p:nvPr/>
        </p:nvSpPr>
        <p:spPr>
          <a:xfrm>
            <a:off x="622800" y="1886573"/>
            <a:ext cx="11145300" cy="4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face this obstacle, we have come up with an idea of creating a special platform which works as an official directory. 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helps to get in touch with our colleagues and get their help when needed and keep connections continuously. 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Moreover, users will find number of other benefits rather than the ordinary alumni associations or social medias.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621792"/>
            <a:ext cx="12192000" cy="447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365"/>
              <a:buNone/>
            </a:pPr>
            <a:r>
              <a:rPr b="1" lang="en-US" sz="2520"/>
              <a:t>Components</a:t>
            </a:r>
            <a:r>
              <a:rPr b="1" lang="en-US" sz="3959"/>
              <a:t> </a:t>
            </a:r>
            <a:r>
              <a:rPr b="1" lang="en-US" sz="2520"/>
              <a:t>we have in our website</a:t>
            </a:r>
            <a:endParaRPr sz="2520"/>
          </a:p>
        </p:txBody>
      </p:sp>
      <p:sp>
        <p:nvSpPr>
          <p:cNvPr id="122" name="Google Shape;122;p20"/>
          <p:cNvSpPr txBox="1"/>
          <p:nvPr/>
        </p:nvSpPr>
        <p:spPr>
          <a:xfrm>
            <a:off x="384048" y="1801368"/>
            <a:ext cx="11631168" cy="353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Directory: User Profile, Searching Members, Social  Media Links, Location of the current workplace etc.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Security and authentication method when registering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messaging Forum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 Handling and Payment Option Categorized public Gallery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Blog Posts, Articles ,Researchers Publication Section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Job Alert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Personal Get Help Option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401800"/>
            <a:ext cx="12192000" cy="63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2800"/>
              <a:t>Technologies Used</a:t>
            </a:r>
            <a:endParaRPr b="1" sz="2800"/>
          </a:p>
        </p:txBody>
      </p:sp>
      <p:sp>
        <p:nvSpPr>
          <p:cNvPr id="128" name="Google Shape;128;p21"/>
          <p:cNvSpPr txBox="1"/>
          <p:nvPr/>
        </p:nvSpPr>
        <p:spPr>
          <a:xfrm>
            <a:off x="502920" y="1417320"/>
            <a:ext cx="10222992" cy="4739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Reactjs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 Native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Nodejs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Integrating through 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0" y="401800"/>
            <a:ext cx="12192000" cy="63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Code – GitHub Links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1196672" y="1917790"/>
            <a:ext cx="8743099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https://github.com/Team-404-UoM/Directory-Frontend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1196672" y="3769370"/>
            <a:ext cx="8701421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b="0" i="0" sz="2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https://github.com/Team-404-UoM/Directory-Backend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2020-08-11T05:04:53Z</dcterms:created>
  <dc:creator>User</dc:creator>
</cp:coreProperties>
</file>