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2DC0CA59-9796-40D1-A65F-FD121F3B82CB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9fe069c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399fe069c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9fe069c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399fe069c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09931" y="2036576"/>
            <a:ext cx="8314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Calibri"/>
                <a:ea typeface="Calibri"/>
                <a:cs typeface="Calibri"/>
                <a:sym typeface="Calibri"/>
              </a:rPr>
              <a:t>Network &amp; System Management</a:t>
            </a:r>
            <a:endParaRPr sz="4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 G SAI KUMAR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EXT: 6479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Mobile: 9381794108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IN" dirty="0"/>
              <a:t>Roles &amp; Responsibilities</a:t>
            </a:r>
            <a:endParaRPr dirty="0"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457200" y="1199375"/>
            <a:ext cx="82296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5000"/>
              </a:lnSpc>
              <a:spcBef>
                <a:spcPts val="1200"/>
              </a:spcBef>
              <a:buSzPts val="3200"/>
            </a:pPr>
            <a:r>
              <a:rPr lang="en" dirty="0" smtClean="0"/>
              <a:t>Maintaining </a:t>
            </a:r>
            <a:r>
              <a:rPr lang="en" dirty="0"/>
              <a:t>and deploying network switches</a:t>
            </a:r>
            <a:endParaRPr dirty="0"/>
          </a:p>
          <a:p>
            <a:pPr indent="-457200">
              <a:spcBef>
                <a:spcPts val="640"/>
              </a:spcBef>
              <a:buSzPts val="3200"/>
            </a:pPr>
            <a:r>
              <a:rPr lang="en" dirty="0" smtClean="0"/>
              <a:t>Network Monitoring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"/>
              <a:t>Linux </a:t>
            </a:r>
            <a:r>
              <a:rPr lang="en" smtClean="0"/>
              <a:t>OS </a:t>
            </a:r>
            <a:r>
              <a:rPr lang="en" dirty="0"/>
              <a:t>management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IN" dirty="0"/>
              <a:t>Application installation and </a:t>
            </a:r>
            <a:r>
              <a:rPr lang="en-IN" dirty="0" smtClean="0"/>
              <a:t>Update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IN" dirty="0" smtClean="0"/>
              <a:t>Supports users</a:t>
            </a:r>
            <a:endParaRPr lang="en-IN" dirty="0"/>
          </a:p>
          <a:p>
            <a:pPr marL="0" lvl="0" indent="0">
              <a:spcBef>
                <a:spcPts val="640"/>
              </a:spcBef>
              <a:buSzPts val="3200"/>
              <a:buNone/>
            </a:pP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PowerPoint Presentation</vt:lpstr>
      <vt:lpstr>Roles &amp;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15</cp:revision>
  <dcterms:modified xsi:type="dcterms:W3CDTF">2025-02-25T08:44:59Z</dcterms:modified>
</cp:coreProperties>
</file>