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2DC0CA59-9796-40D1-A65F-FD121F3B82CB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9fe069c5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399fe069c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9fe069c5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399fe069c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709931" y="2036576"/>
            <a:ext cx="83148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latin typeface="Calibri"/>
                <a:ea typeface="Calibri"/>
                <a:cs typeface="Calibri"/>
                <a:sym typeface="Calibri"/>
              </a:rPr>
              <a:t>Network &amp; System Management</a:t>
            </a:r>
            <a:endParaRPr sz="4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6958" y="4230575"/>
            <a:ext cx="5813542" cy="60510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Name: G SAI KUMAR 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EXT: 6479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Mobile: 9381794108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IN" dirty="0"/>
              <a:t>Roles &amp; Responsibilities</a:t>
            </a:r>
            <a:endParaRPr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937" y="1379178"/>
            <a:ext cx="87000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Deploying and maintaining network switches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Monitoring network performance and troubleshooting issues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Managing Linux OS operations, including patch management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Installing and updating applications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Providing telephone support for technical assistance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47</Words>
  <Application>Microsoft Office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PowerPoint Presentation</vt:lpstr>
      <vt:lpstr>Roles &amp;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17</cp:revision>
  <dcterms:modified xsi:type="dcterms:W3CDTF">2025-02-25T10:26:42Z</dcterms:modified>
</cp:coreProperties>
</file>