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94077-A0E8-06AF-7BA8-1A7732CF8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8EFE05-5DB3-0F1E-279F-6589745C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E0927-7C86-CCEC-CA51-237DF902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368B-008A-9345-BD3A-D1C67C90402B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DED2E8-8714-3DE1-6EDB-A97977C8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846C8-A155-D450-01B9-BFED979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7CE-7E62-A949-A31C-F97AE0BBB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3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F63E1-8792-8E81-C625-D8C3252D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42AC3C-CC5F-767D-CF61-C10A7B08C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E46D49-0506-4085-C392-38B2E7E4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368B-008A-9345-BD3A-D1C67C90402B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C4A317-F554-ED8B-54D4-072376D8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C5A023-76F4-0CAE-9F5E-FF77103E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7CE-7E62-A949-A31C-F97AE0BBB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4A1D34-5B88-F9A8-9FFE-86C947CDE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9F801A-D89B-509B-4E51-D8B397BA8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3D941-FC55-8E1D-9A7C-954630F5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368B-008A-9345-BD3A-D1C67C90402B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A4F3EB-3DF0-A495-19AD-CB6013B8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6E51F-4A27-DF73-ECC8-92A6B65F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7CE-7E62-A949-A31C-F97AE0BBB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83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0A48C-E235-CC1C-7847-B33D90A3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753A7-8002-FC99-F48C-00E69B09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DB717-7F15-B83B-06E6-6FBFFCA2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368B-008A-9345-BD3A-D1C67C90402B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6D29E-D8A3-1DCD-85F4-8AF9D6AD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E77FF-866E-897E-40D0-BD6F9B54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7CE-7E62-A949-A31C-F97AE0BBB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4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7363E-08FC-8BFB-CBB1-3E401258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B74B1D-ED5C-CBB1-91D5-DC9E2E43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D0426F-7E59-BDD1-6645-D8EC8428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368B-008A-9345-BD3A-D1C67C90402B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1E7968-D172-F756-ECCF-4AE7ECCC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5150-317D-5A58-2C7A-540EADBF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7CE-7E62-A949-A31C-F97AE0BBB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59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C56ED-9135-0CC2-B9F3-C2753D1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9FF76-620F-061B-A6D9-CC0F0C6F8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5A962-BC58-63DC-2825-CCEA18E54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49D79E-8325-7B27-43F6-97C3FDE7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368B-008A-9345-BD3A-D1C67C90402B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CFE0C3-763B-7EA3-55FC-789A4F82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063C3A-02E7-7A24-0437-2F54845B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7CE-7E62-A949-A31C-F97AE0BBB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34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7D475-06A2-1897-1553-9FAE8D99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CB28F8-0E36-D164-2743-67A6ECCD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B57F6-9796-7BA7-6CA5-3D9DFF254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31ACAD-3ABE-B232-4DBC-80B36A87F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2BCE4C-C249-9CA4-416C-437FC7A46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542ABA-74B4-8AEB-7C97-F0F12279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368B-008A-9345-BD3A-D1C67C90402B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15BCA5-614E-5E18-C603-BEC6B679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ABB0A0-DD36-E5EB-F526-B00FD0CE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7CE-7E62-A949-A31C-F97AE0BBB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6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B8BD6-7F3C-7C2C-F612-A4A00E73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2E32D9-798A-8D9E-497C-E20E8F8C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368B-008A-9345-BD3A-D1C67C90402B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B9C189-0DFF-A780-CFB6-5DECF2EF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7F47B1-5ED1-95C6-2CE6-5F054DE1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7CE-7E62-A949-A31C-F97AE0BBB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94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7B69F6D-41E0-1D02-0CDF-B0E6BCF3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368B-008A-9345-BD3A-D1C67C90402B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788870-57AD-7525-9A49-3BB89B5C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8FC59F-1193-82DF-0B20-44B2A39C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7CE-7E62-A949-A31C-F97AE0BBB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59A89-863C-CA74-D9F8-C757517A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D8043-781B-E024-693F-7C868141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C93FD2-7C34-A1B3-2FEF-1F8B2F64D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A5994E-0544-10C7-0B0E-5E8606ED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368B-008A-9345-BD3A-D1C67C90402B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E88021-0B6F-9EE6-5F67-E4088A09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B15497-2ECF-70E6-6E53-F4C40D0F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7CE-7E62-A949-A31C-F97AE0BBB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0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025B-97C8-0575-30B7-0B2323D3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8A45C3-E4D1-B124-A1D5-17338988C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428DFE-57D1-058C-5351-D1A45C3C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E74D4E-79C2-1E66-A07F-680648C7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368B-008A-9345-BD3A-D1C67C90402B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59167E-A657-C1D7-B552-CB66E166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D5EC34-1C86-16F8-CA5C-7EF38433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C7CE-7E62-A949-A31C-F97AE0BBB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3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A5861-9785-8732-D430-D22288EE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8B3ED9-2C17-6946-8515-DC7E177AE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C9923-A59A-72E6-0389-E97C1DE1A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368B-008A-9345-BD3A-D1C67C90402B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B91AF4-7E32-4BB8-D86C-1F631AEA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63895-E9A9-1C95-4F50-C401C5B5D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C7CE-7E62-A949-A31C-F97AE0BBB1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5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FB86750-D097-583B-0CB2-C40BA00D8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539" y="1661573"/>
            <a:ext cx="9144000" cy="913412"/>
          </a:xfrm>
        </p:spPr>
        <p:txBody>
          <a:bodyPr>
            <a:normAutofit fontScale="90000"/>
          </a:bodyPr>
          <a:lstStyle/>
          <a:p>
            <a:r>
              <a:rPr lang="ru-RU" dirty="0"/>
              <a:t>Крылов Владимир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81A1FF8-8A21-D47D-35DC-76F0ED700371}"/>
              </a:ext>
            </a:extLst>
          </p:cNvPr>
          <p:cNvSpPr txBox="1">
            <a:spLocks/>
          </p:cNvSpPr>
          <p:nvPr/>
        </p:nvSpPr>
        <p:spPr>
          <a:xfrm>
            <a:off x="1384539" y="283428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Group Lead QA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3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28481-5FFB-7898-9917-725CED88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exit criteria and Reporting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2F919-EDC2-ABFB-BAE3-C0C473F9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результаты тестирования на соответствие критериями выхода, указанными в планировании тестирования</a:t>
            </a:r>
          </a:p>
          <a:p>
            <a:r>
              <a:rPr lang="ru-RU" dirty="0"/>
              <a:t>Оценить, нужны ли какие-то дополнительные действия</a:t>
            </a:r>
          </a:p>
          <a:p>
            <a:r>
              <a:rPr lang="ru-RU" dirty="0"/>
              <a:t>Написать итоговый отчет о тестировании для всех заинтересованных сторон</a:t>
            </a:r>
          </a:p>
        </p:txBody>
      </p:sp>
    </p:spTree>
    <p:extLst>
      <p:ext uri="{BB962C8B-B14F-4D97-AF65-F5344CB8AC3E}">
        <p14:creationId xmlns:p14="http://schemas.microsoft.com/office/powerpoint/2010/main" val="102406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DA677-185E-4D7E-CABA-10DF16D0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activities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BF85A-BA47-28B3-FFDC-21A1ABBD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Убедиться, что все отчеты об инцидентах были устранены</a:t>
            </a:r>
          </a:p>
          <a:p>
            <a:r>
              <a:rPr lang="ru-RU" dirty="0"/>
              <a:t>Доработать и сохранить тестовое ПО – сценарии, тестовые среды и т.д. для повторного использования</a:t>
            </a:r>
          </a:p>
          <a:p>
            <a:r>
              <a:rPr lang="ru-RU" dirty="0"/>
              <a:t>Передать тестовое ПО обслуживающей организации, которая отвечает за поддержку ПО</a:t>
            </a:r>
          </a:p>
          <a:p>
            <a:r>
              <a:rPr lang="ru-RU" dirty="0"/>
              <a:t>Провести ретроспективу</a:t>
            </a:r>
          </a:p>
        </p:txBody>
      </p:sp>
    </p:spTree>
    <p:extLst>
      <p:ext uri="{BB962C8B-B14F-4D97-AF65-F5344CB8AC3E}">
        <p14:creationId xmlns:p14="http://schemas.microsoft.com/office/powerpoint/2010/main" val="100812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D9AA4-B4F8-E961-E441-F1F98100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может быть закончено, если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304AE-FF1A-9900-1C60-3B7CB162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Сделано всё, что ожидалось от тестирования – получена вся необходимая информация и передана всем заинтересованным</a:t>
            </a:r>
          </a:p>
          <a:p>
            <a:r>
              <a:rPr lang="ru-RU" dirty="0"/>
              <a:t>Проект отменен</a:t>
            </a:r>
          </a:p>
          <a:p>
            <a:r>
              <a:rPr lang="ru-RU" dirty="0"/>
              <a:t>Серьёзно изменились цели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917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0B9C8-ABD5-F7E0-2A49-A60E6DBB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48227" cy="1325563"/>
          </a:xfrm>
        </p:spPr>
        <p:txBody>
          <a:bodyPr/>
          <a:lstStyle/>
          <a:p>
            <a:r>
              <a:rPr lang="en-US" dirty="0"/>
              <a:t>Test Process</a:t>
            </a:r>
            <a:endParaRPr lang="ru-RU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ED4209B4-4567-09C2-F032-20E5303D7A15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6148227" cy="4583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Процессы могут отличаться в компаниях, но общая суть остается неизменной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Этот процесс повторяется от версии продукта к версии</a:t>
            </a:r>
            <a:endParaRPr lang="en-US" dirty="0"/>
          </a:p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B6BF97F-65CD-153B-4340-4D3F0A3F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07" y="252678"/>
            <a:ext cx="4578850" cy="61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5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3BAE69-D56C-DF40-D82F-C14FDAB1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15"/>
            <a:ext cx="10515600" cy="3996646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/>
              <a:t>Test Planning</a:t>
            </a:r>
            <a:endParaRPr lang="ru-RU" sz="4800" dirty="0"/>
          </a:p>
          <a:p>
            <a:r>
              <a:rPr lang="en-US" sz="4800" dirty="0"/>
              <a:t>Test Control</a:t>
            </a:r>
          </a:p>
          <a:p>
            <a:r>
              <a:rPr lang="en-US" sz="4800" dirty="0"/>
              <a:t>Test Analysis and Design</a:t>
            </a:r>
          </a:p>
          <a:p>
            <a:r>
              <a:rPr lang="en-US" sz="4800" dirty="0"/>
              <a:t>Test Implementation and Execution</a:t>
            </a:r>
          </a:p>
          <a:p>
            <a:r>
              <a:rPr lang="en-US" sz="4800" dirty="0"/>
              <a:t>Evaluating exit criteria and Reporting</a:t>
            </a:r>
          </a:p>
          <a:p>
            <a:r>
              <a:rPr lang="en-US" sz="4800" dirty="0"/>
              <a:t>Test Closure activities</a:t>
            </a:r>
            <a:endParaRPr lang="ru-RU" sz="48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976A91-AF0B-4482-39AF-72860DE0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48227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Test Process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406574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DD833-2814-7B6C-A394-EE958CA4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5F591-8B5B-1DBB-FFFF-8E9DF4DB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Объем работ</a:t>
            </a:r>
          </a:p>
          <a:p>
            <a:r>
              <a:rPr lang="ru-RU" dirty="0"/>
              <a:t>Тестовый подход и стратегию</a:t>
            </a:r>
          </a:p>
          <a:p>
            <a:r>
              <a:rPr lang="ru-RU" dirty="0"/>
              <a:t>Необходимые ресурсы</a:t>
            </a:r>
          </a:p>
          <a:p>
            <a:r>
              <a:rPr lang="ru-RU" dirty="0"/>
              <a:t>Расписание </a:t>
            </a:r>
          </a:p>
          <a:p>
            <a:r>
              <a:rPr lang="ru-RU" dirty="0"/>
              <a:t>Критерии окончания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57945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C524F-D1F7-FA4B-4240-33E6EB17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5F483-4979-9346-C950-6EAA16C2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Типичные метрики тестирования:</a:t>
            </a:r>
          </a:p>
          <a:p>
            <a:r>
              <a:rPr lang="ru-RU" dirty="0"/>
              <a:t>Процент выполненных работ по подготовке тестовых сценариев и тестовой среды</a:t>
            </a:r>
          </a:p>
          <a:p>
            <a:r>
              <a:rPr lang="ru-RU" dirty="0"/>
              <a:t>Количество пройденных тестов, а также их результат</a:t>
            </a:r>
            <a:endParaRPr lang="en-US" dirty="0"/>
          </a:p>
          <a:p>
            <a:r>
              <a:rPr lang="ru-RU" dirty="0"/>
              <a:t>Количество дефектов, а также их приоритет</a:t>
            </a:r>
          </a:p>
          <a:p>
            <a:r>
              <a:rPr lang="ru-RU" dirty="0"/>
              <a:t>Процент покрытия тестами кода, требований или пользовательских историй </a:t>
            </a:r>
          </a:p>
        </p:txBody>
      </p:sp>
    </p:spTree>
    <p:extLst>
      <p:ext uri="{BB962C8B-B14F-4D97-AF65-F5344CB8AC3E}">
        <p14:creationId xmlns:p14="http://schemas.microsoft.com/office/powerpoint/2010/main" val="286101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D5450-F7A1-14D8-2405-7AA78451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A6ADE-C49A-4031-4202-BCC0D938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Анализ базиса тестирования:</a:t>
            </a:r>
          </a:p>
          <a:p>
            <a:r>
              <a:rPr lang="ru-RU" dirty="0"/>
              <a:t>Спецификации требований</a:t>
            </a:r>
          </a:p>
          <a:p>
            <a:r>
              <a:rPr lang="ru-RU" dirty="0"/>
              <a:t>Информации о проектировании и реализации</a:t>
            </a:r>
          </a:p>
          <a:p>
            <a:r>
              <a:rPr lang="ru-RU" dirty="0"/>
              <a:t>Реализация компонента или системы</a:t>
            </a:r>
          </a:p>
          <a:p>
            <a:r>
              <a:rPr lang="ru-RU" dirty="0"/>
              <a:t>Отчеты анализа рисков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41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256EA-B6F0-0D87-3FA7-360B419B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AC9B5-7C46-FBC5-7C26-B07DC0A6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Проектирование тестовых сценариев и их приоритезация</a:t>
            </a:r>
          </a:p>
          <a:p>
            <a:r>
              <a:rPr lang="ru-RU" dirty="0"/>
              <a:t>Определение необходимых тестовых данных</a:t>
            </a:r>
          </a:p>
          <a:p>
            <a:r>
              <a:rPr lang="ru-RU" dirty="0"/>
              <a:t>Проектирование тестового окружения и определение необходимой инфраструктуры и инструментов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45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330D5-3465-9D54-B7AB-30846967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ABE0C-4DDB-A8CE-F420-D2D2E9B2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и расстановка приоритетов тестирования</a:t>
            </a:r>
          </a:p>
          <a:p>
            <a:r>
              <a:rPr lang="ru-RU" dirty="0"/>
              <a:t>Организация тестовых наборов</a:t>
            </a:r>
          </a:p>
          <a:p>
            <a:r>
              <a:rPr lang="ru-RU" dirty="0"/>
              <a:t>Построение тестового окружения</a:t>
            </a:r>
          </a:p>
          <a:p>
            <a:r>
              <a:rPr lang="ru-RU" dirty="0"/>
              <a:t>Подготовка тестовых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7319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1ECDD-177D-1B91-C6EC-964B9ED8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719941-6A08-30AF-4A7B-392391E3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Выполнение тестов вручную или с помощью инструментов</a:t>
            </a:r>
          </a:p>
          <a:p>
            <a:r>
              <a:rPr lang="ru-RU" dirty="0"/>
              <a:t>Сравнение фактических и ожидаемых результатов</a:t>
            </a:r>
          </a:p>
          <a:p>
            <a:r>
              <a:rPr lang="ru-RU" dirty="0"/>
              <a:t>Анализ отклонений</a:t>
            </a:r>
          </a:p>
          <a:p>
            <a:r>
              <a:rPr lang="ru-RU" dirty="0"/>
              <a:t>Составление отчета о дефектах</a:t>
            </a:r>
          </a:p>
          <a:p>
            <a:r>
              <a:rPr lang="ru-RU" dirty="0"/>
              <a:t>Запись результатов выполнения тестов</a:t>
            </a:r>
          </a:p>
        </p:txBody>
      </p:sp>
    </p:spTree>
    <p:extLst>
      <p:ext uri="{BB962C8B-B14F-4D97-AF65-F5344CB8AC3E}">
        <p14:creationId xmlns:p14="http://schemas.microsoft.com/office/powerpoint/2010/main" val="1588569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280</Words>
  <Application>Microsoft Macintosh PowerPoint</Application>
  <PresentationFormat>Широкоэкранный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Крылов Владимир</vt:lpstr>
      <vt:lpstr>Test Process</vt:lpstr>
      <vt:lpstr>Test Process</vt:lpstr>
      <vt:lpstr>Planning</vt:lpstr>
      <vt:lpstr>Control</vt:lpstr>
      <vt:lpstr>Analysis</vt:lpstr>
      <vt:lpstr>Design</vt:lpstr>
      <vt:lpstr>Implementation</vt:lpstr>
      <vt:lpstr>Execution</vt:lpstr>
      <vt:lpstr>Evaluating exit criteria and Reporting</vt:lpstr>
      <vt:lpstr>Closure activities</vt:lpstr>
      <vt:lpstr>Тестирование может быть закончено, если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Крылов Владимир</dc:title>
  <dc:creator>Microsoft Office User</dc:creator>
  <cp:lastModifiedBy>Microsoft Office User</cp:lastModifiedBy>
  <cp:revision>1</cp:revision>
  <dcterms:created xsi:type="dcterms:W3CDTF">2022-11-15T10:40:25Z</dcterms:created>
  <dcterms:modified xsi:type="dcterms:W3CDTF">2022-11-16T11:57:06Z</dcterms:modified>
</cp:coreProperties>
</file>