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6C1A-6163-638A-E3F3-7A2A2485B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CE7699-E2E9-1EC8-2936-B16B6499A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9902A-35CF-86E9-98C4-9030083A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B9E39-0782-DADD-9F0A-4C0D01B5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A0DCA-B129-6759-CD91-E490FC5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0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484B-3811-1215-7B45-1C34C401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E4E418-D153-F3C9-CD8D-FD72F3879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4653D2-77A0-370A-E091-CAB44BFA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5D9CB-E02C-AA2A-DC37-DB47B65F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1CF412-8CE9-4D57-ED74-73B1F898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B1A537-4960-D52F-0060-9E7F5BB19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274B80-EE44-B449-7A5B-3EEEEC6CF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FD252-19BC-73ED-D5D0-18D9DC5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EEF95-0678-A3B4-E0BD-4D7D7E4F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F88175-BE8E-0C44-6D7D-C8E5F136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8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7E1DA-7A23-EA2D-8990-4C0A3204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08515-AD5D-0DC8-271E-7890EF63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109DC-2CED-D7CE-BFB7-3A32B0B7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1C2AE-C6EB-4136-F07F-C62E4E5B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E2D33C-1554-0CFE-08FD-1DEB6C79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0E614-2AE0-1238-5A06-DD525F83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8A324D-A88D-F80F-C73E-D4F1CC5A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4D326F-D3EB-B8AF-3A16-09F0C4F5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3B8F9-92F3-A4E6-4A82-408BCCAA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8B3A1-EC06-B3F5-4078-480DB387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6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644E8-8D20-3693-318A-9EED9337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4E76A-8206-48EF-E39E-1D6B19E49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A38342-6384-6607-8998-BFD755F0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AD1C50-1480-8D24-7DCA-7A5DA1D1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CA692-9420-D40C-B210-2D55151C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201BC0-F753-BBA0-D14A-F3343899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52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DF662-AF37-E185-66BB-831750F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7B1E36-2B72-7AB6-45B2-44E11B4E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266136-FB15-8258-BFE2-B6217149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B74CA9-61CA-8F06-0F45-D70C4D95F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CEC525-AB39-8338-3368-8B0D56E51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A21904-158A-6338-D6B9-6292B885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C7ADEF-89FB-0B42-EB9F-10C977B0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8320DF-A24A-0D12-EF63-C89CD1CE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F1D22-F472-F25A-FD2B-9C89734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65B12-38B7-55AE-D9E3-931D6ED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1662A2-4913-D312-A762-570CF148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B02228-FA16-E096-02C4-3B3A78F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4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923417-55BE-9F26-9588-C62959B8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74E195-EB11-BDF2-7AF8-F93CA731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263749-2329-3435-4262-0A3F4716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33442-93DA-ED02-075A-05F7B490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29F7A-0E1E-19B8-B87D-DD3FB4C0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85A9FB-D6D9-666C-EF09-6CB61918C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A4FBB6-8F26-4140-0B58-B1DCD76A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567991-2F90-04FB-55BE-D4B21E04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09AAA-7CC1-DA70-8557-B04CEB9F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173FC-82D0-5563-7032-5052E298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947781-6FC1-6A6D-E55A-BC6912E39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D164DF-944F-CE24-3D59-993CEF9AB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545276-82E9-EF38-6E18-0B58362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454674-BD3E-AB38-64FA-B534545E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85545C-7BF4-0303-D41A-08970153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88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12946-F67E-7699-FCF2-8C725DA6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08841-75CA-590D-F928-7A4EB984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FE4DC-CBB2-488E-9B8A-F0CC1484B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3217-3CF0-F04E-87F7-35F8F458367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446A4C-0B0B-C03F-4527-3BA1CDCC5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7CF91-821D-E9E2-07FC-5451B547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468C-DAB0-8446-8658-7D734FEE7F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-testing.by/blog/exploratory-testing-exploratory-tour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-testing.ru/library/testing/general-testing/2080--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9D42B2-0B0B-ACCD-EA5E-14114E0D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539" y="1661573"/>
            <a:ext cx="9144000" cy="913412"/>
          </a:xfrm>
        </p:spPr>
        <p:txBody>
          <a:bodyPr>
            <a:normAutofit fontScale="90000"/>
          </a:bodyPr>
          <a:lstStyle/>
          <a:p>
            <a:r>
              <a:rPr lang="ru-RU" dirty="0"/>
              <a:t>Крылов Владимир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84703CD-3CC5-3D20-49BB-75F0E8DC9452}"/>
              </a:ext>
            </a:extLst>
          </p:cNvPr>
          <p:cNvSpPr txBox="1">
            <a:spLocks/>
          </p:cNvSpPr>
          <p:nvPr/>
        </p:nvSpPr>
        <p:spPr>
          <a:xfrm>
            <a:off x="1384539" y="283428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Group Lead QA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44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AEE92-4161-4F6A-9DE8-0EF1A91C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testing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BEFCDF-257B-B413-26CA-4BA5C6C4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8099" y="1178776"/>
            <a:ext cx="2425700" cy="3175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B2F7EB-0137-C206-478E-1F6331266ECD}"/>
              </a:ext>
            </a:extLst>
          </p:cNvPr>
          <p:cNvSpPr txBox="1"/>
          <p:nvPr/>
        </p:nvSpPr>
        <p:spPr>
          <a:xfrm>
            <a:off x="838199" y="1657275"/>
            <a:ext cx="79847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i="0" dirty="0">
                <a:solidFill>
                  <a:srgbClr val="111111"/>
                </a:solidFill>
                <a:effectLst/>
              </a:rPr>
              <a:t>Ad-hoc </a:t>
            </a:r>
            <a:r>
              <a:rPr lang="ru-RU" b="1" i="0" dirty="0">
                <a:solidFill>
                  <a:srgbClr val="111111"/>
                </a:solidFill>
                <a:effectLst/>
              </a:rPr>
              <a:t>тестирование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</a:rPr>
              <a:t>Под </a:t>
            </a:r>
            <a:r>
              <a:rPr lang="en" b="0" i="0" dirty="0">
                <a:solidFill>
                  <a:srgbClr val="111111"/>
                </a:solidFill>
                <a:effectLst/>
              </a:rPr>
              <a:t>ad-hoc </a:t>
            </a:r>
            <a:r>
              <a:rPr lang="ru-RU" b="0" i="0" dirty="0">
                <a:solidFill>
                  <a:srgbClr val="111111"/>
                </a:solidFill>
                <a:effectLst/>
              </a:rPr>
              <a:t>тестированием будем понимать тестирование без использования спецификаций, планов и разработанных тест-кейсов: чистая импровизация.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111111"/>
                </a:solidFill>
                <a:effectLst/>
              </a:rPr>
              <a:t>Исследовательское тестирование</a:t>
            </a:r>
            <a:br>
              <a:rPr lang="ru-RU" dirty="0"/>
            </a:br>
            <a:r>
              <a:rPr lang="ru-RU" dirty="0">
                <a:solidFill>
                  <a:srgbClr val="111111"/>
                </a:solidFill>
              </a:rPr>
              <a:t>Э</a:t>
            </a:r>
            <a:r>
              <a:rPr lang="ru-RU" b="0" i="0" dirty="0">
                <a:solidFill>
                  <a:srgbClr val="111111"/>
                </a:solidFill>
                <a:effectLst/>
              </a:rPr>
              <a:t>то одновременное изучение программного продукта, проектирование тестов и их исполнение, где каждый последующий тест выбирается на основании результата предыдущего теста. </a:t>
            </a:r>
          </a:p>
          <a:p>
            <a:r>
              <a:rPr lang="en" b="0" i="1" dirty="0">
                <a:solidFill>
                  <a:srgbClr val="111111"/>
                </a:solidFill>
                <a:effectLst/>
              </a:rPr>
              <a:t>«</a:t>
            </a:r>
            <a:r>
              <a:rPr lang="ru-RU" i="1" dirty="0">
                <a:solidFill>
                  <a:srgbClr val="111111"/>
                </a:solidFill>
              </a:rPr>
              <a:t>И</a:t>
            </a:r>
            <a:r>
              <a:rPr lang="ru-RU" b="0" i="1" dirty="0">
                <a:solidFill>
                  <a:srgbClr val="111111"/>
                </a:solidFill>
                <a:effectLst/>
              </a:rPr>
              <a:t>сследовательское тестирование — вдумчивый подход к </a:t>
            </a:r>
            <a:r>
              <a:rPr lang="en" b="0" i="1" dirty="0">
                <a:solidFill>
                  <a:srgbClr val="111111"/>
                </a:solidFill>
                <a:effectLst/>
              </a:rPr>
              <a:t>ad-hoc </a:t>
            </a:r>
            <a:r>
              <a:rPr lang="ru-RU" b="0" i="1" dirty="0">
                <a:solidFill>
                  <a:srgbClr val="111111"/>
                </a:solidFill>
                <a:effectLst/>
              </a:rPr>
              <a:t>тестированию».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111111"/>
                </a:solidFill>
                <a:effectLst/>
              </a:rPr>
              <a:t>Сценарное тестирование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</a:rPr>
              <a:t>Классическое тестирование по предварительно написанным и задокументированным сценариям.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7526B-35BE-004E-6D23-998F0A267159}"/>
              </a:ext>
            </a:extLst>
          </p:cNvPr>
          <p:cNvSpPr txBox="1"/>
          <p:nvPr/>
        </p:nvSpPr>
        <p:spPr>
          <a:xfrm>
            <a:off x="8365787" y="4508668"/>
            <a:ext cx="298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3"/>
              </a:rPr>
              <a:t>Описание туров Виттакера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3190B-3578-7163-BF62-700F122E6F9E}"/>
              </a:ext>
            </a:extLst>
          </p:cNvPr>
          <p:cNvSpPr txBox="1"/>
          <p:nvPr/>
        </p:nvSpPr>
        <p:spPr>
          <a:xfrm>
            <a:off x="8365786" y="5032893"/>
            <a:ext cx="298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/>
              </a:rPr>
              <a:t>История исследовательского 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54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9B34564-5F53-B0B5-1F5A-DBAAC33F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415114"/>
            <a:ext cx="5475051" cy="5800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Плюсы сценарного тестирования</a:t>
            </a:r>
          </a:p>
          <a:p>
            <a:endParaRPr lang="ru-RU" sz="2200" dirty="0"/>
          </a:p>
          <a:p>
            <a:r>
              <a:rPr lang="ru-RU" sz="2200" dirty="0"/>
              <a:t>Легко запланировать</a:t>
            </a:r>
          </a:p>
          <a:p>
            <a:r>
              <a:rPr lang="ru-RU" sz="2200" dirty="0"/>
              <a:t>Важные кейсы не останутся не пройденными</a:t>
            </a:r>
          </a:p>
          <a:p>
            <a:r>
              <a:rPr lang="ru-RU" sz="2200" dirty="0"/>
              <a:t>Проще оценить </a:t>
            </a:r>
            <a:r>
              <a:rPr lang="en-US" sz="2200" dirty="0"/>
              <a:t>Test Coverage</a:t>
            </a:r>
          </a:p>
          <a:p>
            <a:r>
              <a:rPr lang="ru-RU" sz="2200" dirty="0"/>
              <a:t>Легче ввести в проект нового человека</a:t>
            </a:r>
          </a:p>
          <a:p>
            <a:r>
              <a:rPr lang="ru-RU" sz="2200" dirty="0"/>
              <a:t>Не требует большой квалификации тестировщика </a:t>
            </a:r>
          </a:p>
          <a:p>
            <a:r>
              <a:rPr lang="ru-RU" sz="2200" dirty="0"/>
              <a:t>Разработанные тестовые сценарии можно передать заказчику для приемочных испытаний продукта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6284382-3442-C10A-1FA8-A1578820F42B}"/>
              </a:ext>
            </a:extLst>
          </p:cNvPr>
          <p:cNvSpPr txBox="1">
            <a:spLocks/>
          </p:cNvSpPr>
          <p:nvPr/>
        </p:nvSpPr>
        <p:spPr>
          <a:xfrm>
            <a:off x="6019800" y="415114"/>
            <a:ext cx="5791200" cy="580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/>
              <a:t>Плюсы исследовательского тестирования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Можно найти больше дефектов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Не нужно тратить время на предварительное доскональное описание всех сценариев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111111"/>
                </a:solidFill>
                <a:latin typeface="-apple-system"/>
              </a:rPr>
              <a:t>Н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е происходит привыкание к тестовым сценариям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111111"/>
                </a:solidFill>
                <a:latin typeface="-apple-system"/>
              </a:rPr>
              <a:t>Н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е теряется цельное видение продукта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111111"/>
                </a:solidFill>
                <a:latin typeface="-apple-system"/>
              </a:rPr>
              <a:t>П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овышается скорость тестирования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111111"/>
                </a:solidFill>
                <a:latin typeface="-apple-system"/>
              </a:rPr>
              <a:t>М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ожно тестировать продукт без требований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Это интереснее</a:t>
            </a:r>
          </a:p>
        </p:txBody>
      </p:sp>
    </p:spTree>
    <p:extLst>
      <p:ext uri="{BB962C8B-B14F-4D97-AF65-F5344CB8AC3E}">
        <p14:creationId xmlns:p14="http://schemas.microsoft.com/office/powerpoint/2010/main" val="126243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FA59E82-6EC0-F6D4-9BF8-007C89B8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415114"/>
            <a:ext cx="5475051" cy="5800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Когда использовать исследовательское тестирование</a:t>
            </a:r>
          </a:p>
          <a:p>
            <a:endParaRPr lang="ru-RU" sz="2200" dirty="0"/>
          </a:p>
          <a:p>
            <a:r>
              <a:rPr lang="ru-RU" sz="2200" dirty="0"/>
              <a:t>Мало времени</a:t>
            </a:r>
          </a:p>
          <a:p>
            <a:r>
              <a:rPr lang="ru-RU" sz="2200" dirty="0"/>
              <a:t>Сложно с требованиями</a:t>
            </a:r>
          </a:p>
          <a:p>
            <a:r>
              <a:rPr lang="ru-RU" sz="2200" dirty="0"/>
              <a:t>Небольшой или короткий проект </a:t>
            </a:r>
            <a:endParaRPr lang="en-US" sz="2200" dirty="0"/>
          </a:p>
          <a:p>
            <a:r>
              <a:rPr lang="ru-RU" sz="2200" dirty="0"/>
              <a:t>Тестировщики раз за разом проходят одно и тоже</a:t>
            </a:r>
          </a:p>
          <a:p>
            <a:r>
              <a:rPr lang="ru-RU" sz="2200" dirty="0"/>
              <a:t>Пришел внезапный запрос на изменение</a:t>
            </a:r>
          </a:p>
          <a:p>
            <a:r>
              <a:rPr lang="ru-RU" sz="2200" dirty="0"/>
              <a:t>В качестве перестраховки</a:t>
            </a:r>
          </a:p>
          <a:p>
            <a:r>
              <a:rPr lang="ru-RU" sz="2200" dirty="0"/>
              <a:t>Если требуется перепроверить работу другого тестировщика</a:t>
            </a:r>
          </a:p>
          <a:p>
            <a:r>
              <a:rPr lang="ru-RU" sz="2200" dirty="0"/>
              <a:t>Нужно локализовать какой-то дефект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F8B1095-3C4B-FC34-F629-D90BC0301171}"/>
              </a:ext>
            </a:extLst>
          </p:cNvPr>
          <p:cNvSpPr txBox="1">
            <a:spLocks/>
          </p:cNvSpPr>
          <p:nvPr/>
        </p:nvSpPr>
        <p:spPr>
          <a:xfrm>
            <a:off x="6019800" y="415114"/>
            <a:ext cx="5791200" cy="580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Когда исследовательского тестирования недостаточно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Приложение стандартизированное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Интеграционное тестирование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111111"/>
                </a:solidFill>
                <a:latin typeface="-apple-system"/>
              </a:rPr>
              <a:t>Тестовые сценарии отдаются на </a:t>
            </a:r>
            <a:r>
              <a:rPr lang="ru-RU" sz="2200" dirty="0" err="1">
                <a:solidFill>
                  <a:srgbClr val="111111"/>
                </a:solidFill>
                <a:latin typeface="-apple-system"/>
              </a:rPr>
              <a:t>аутсорс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111111"/>
                </a:solidFill>
                <a:latin typeface="-apple-system"/>
              </a:rPr>
              <a:t>Длительный проект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086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65C4E-D642-B9C2-9764-B72FDB9F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5720BA-F69D-FD07-330A-374B6654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108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/>
              <a:t>Test Case</a:t>
            </a:r>
            <a:endParaRPr lang="ru-RU" sz="34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ru-RU" sz="2600" i="1" dirty="0"/>
              <a:t>Шаги:</a:t>
            </a:r>
          </a:p>
          <a:p>
            <a:r>
              <a:rPr lang="ru-RU" sz="2600" dirty="0"/>
              <a:t>Открыть страницу </a:t>
            </a:r>
            <a:r>
              <a:rPr lang="en-US" sz="2600" dirty="0" err="1"/>
              <a:t>www.example.com</a:t>
            </a:r>
            <a:endParaRPr lang="en-US" sz="2600" dirty="0"/>
          </a:p>
          <a:p>
            <a:r>
              <a:rPr lang="ru-RU" sz="2600" dirty="0"/>
              <a:t>Нажать на кнопку «Регистрация»</a:t>
            </a:r>
          </a:p>
          <a:p>
            <a:r>
              <a:rPr lang="ru-RU" sz="2600" dirty="0"/>
              <a:t>В поле «</a:t>
            </a:r>
            <a:r>
              <a:rPr lang="en-US" sz="2600" dirty="0"/>
              <a:t>e-mail</a:t>
            </a:r>
            <a:r>
              <a:rPr lang="ru-RU" sz="2600" dirty="0"/>
              <a:t>» ввести «</a:t>
            </a:r>
            <a:r>
              <a:rPr lang="en-US" sz="2600" dirty="0" err="1"/>
              <a:t>vova@krylov.ru</a:t>
            </a:r>
            <a:r>
              <a:rPr lang="ru-RU" sz="2600" dirty="0"/>
              <a:t>»</a:t>
            </a:r>
            <a:endParaRPr lang="en-US" sz="2600" dirty="0"/>
          </a:p>
          <a:p>
            <a:r>
              <a:rPr lang="ru-RU" sz="2600" dirty="0"/>
              <a:t>В поле «</a:t>
            </a:r>
            <a:r>
              <a:rPr lang="en-US" sz="2600" dirty="0"/>
              <a:t>password</a:t>
            </a:r>
            <a:r>
              <a:rPr lang="ru-RU" sz="2600" dirty="0"/>
              <a:t>»</a:t>
            </a:r>
            <a:r>
              <a:rPr lang="en-US" sz="2600" dirty="0"/>
              <a:t> </a:t>
            </a:r>
            <a:r>
              <a:rPr lang="ru-RU" sz="2600" dirty="0"/>
              <a:t>ввести «</a:t>
            </a:r>
            <a:r>
              <a:rPr lang="en-US" sz="2600" dirty="0"/>
              <a:t>Qwerty123!</a:t>
            </a:r>
            <a:r>
              <a:rPr lang="ru-RU" sz="2600" dirty="0"/>
              <a:t>»</a:t>
            </a:r>
            <a:endParaRPr lang="en-US" sz="2600" dirty="0"/>
          </a:p>
          <a:p>
            <a:r>
              <a:rPr lang="ru-RU" sz="2600" i="1" dirty="0"/>
              <a:t>(аналогичное описание заполнения всех остальных полей)</a:t>
            </a:r>
          </a:p>
          <a:p>
            <a:r>
              <a:rPr lang="ru-RU" sz="2600" dirty="0"/>
              <a:t>Нажать на кнопку «Зарегистрироваться»</a:t>
            </a:r>
          </a:p>
          <a:p>
            <a:endParaRPr lang="ru-RU" sz="2600" dirty="0"/>
          </a:p>
          <a:p>
            <a:pPr marL="0" indent="0">
              <a:buNone/>
            </a:pPr>
            <a:r>
              <a:rPr lang="ru-RU" sz="2600" i="1" dirty="0"/>
              <a:t>Ожидаемый результат</a:t>
            </a:r>
            <a:r>
              <a:rPr lang="ru-RU" sz="2600" dirty="0"/>
              <a:t>: </a:t>
            </a:r>
          </a:p>
          <a:p>
            <a:pPr marL="0" indent="0">
              <a:buNone/>
            </a:pPr>
            <a:r>
              <a:rPr lang="ru-RU" sz="2600" dirty="0"/>
              <a:t>Показывается сообщение «Пользователь зарегистрирован» и происходит редирект на главну</a:t>
            </a:r>
            <a:r>
              <a:rPr lang="ru-RU" sz="2300" dirty="0"/>
              <a:t>ю страницу.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2610CBF-8F91-DA54-5C14-09947A116C2D}"/>
              </a:ext>
            </a:extLst>
          </p:cNvPr>
          <p:cNvSpPr txBox="1">
            <a:spLocks/>
          </p:cNvSpPr>
          <p:nvPr/>
        </p:nvSpPr>
        <p:spPr>
          <a:xfrm>
            <a:off x="7169285" y="1838663"/>
            <a:ext cx="4366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Check list</a:t>
            </a:r>
          </a:p>
          <a:p>
            <a:endParaRPr lang="ru-RU" sz="1800" dirty="0"/>
          </a:p>
          <a:p>
            <a:r>
              <a:rPr lang="ru-RU" sz="1800" dirty="0"/>
              <a:t>Успешно зарегистрироваться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130722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7E251-A282-9856-DB70-E09D5C37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70DBE67-F6BE-A517-36DD-F5EC750FF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970"/>
            <a:ext cx="5017850" cy="46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Должны иметь</a:t>
            </a:r>
          </a:p>
          <a:p>
            <a:endParaRPr lang="ru-RU" sz="2200" dirty="0"/>
          </a:p>
          <a:p>
            <a:r>
              <a:rPr lang="ru-RU" sz="2200" dirty="0"/>
              <a:t>Уникальный идентификатор</a:t>
            </a:r>
          </a:p>
          <a:p>
            <a:r>
              <a:rPr lang="ru-RU" sz="2200" dirty="0"/>
              <a:t>Приоритет</a:t>
            </a:r>
          </a:p>
          <a:p>
            <a:r>
              <a:rPr lang="ru-RU" sz="2200" dirty="0"/>
              <a:t>Заголовок</a:t>
            </a:r>
          </a:p>
          <a:p>
            <a:r>
              <a:rPr lang="ru-RU" sz="2200" dirty="0"/>
              <a:t>Шаги</a:t>
            </a:r>
          </a:p>
          <a:p>
            <a:r>
              <a:rPr lang="ru-RU" sz="2200" dirty="0"/>
              <a:t>Ожидаемый результат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A4C4942-9CAA-CA17-8B90-52E09DB02BB4}"/>
              </a:ext>
            </a:extLst>
          </p:cNvPr>
          <p:cNvSpPr txBox="1">
            <a:spLocks/>
          </p:cNvSpPr>
          <p:nvPr/>
        </p:nvSpPr>
        <p:spPr>
          <a:xfrm>
            <a:off x="6096000" y="1613829"/>
            <a:ext cx="5017850" cy="4679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Могут иметь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111111"/>
                </a:solidFill>
                <a:latin typeface="-apple-system"/>
              </a:rPr>
              <a:t>Предусловия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Результаты каждого шага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111111"/>
                </a:solidFill>
                <a:latin typeface="-apple-system"/>
              </a:rPr>
              <a:t>Ссылку на документацию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Скриншоты</a:t>
            </a:r>
            <a:r>
              <a:rPr lang="ru-RU" sz="2200" dirty="0">
                <a:solidFill>
                  <a:srgbClr val="111111"/>
                </a:solidFill>
                <a:latin typeface="-apple-system"/>
              </a:rPr>
              <a:t> или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ссылку на дизайн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111111"/>
                </a:solidFill>
                <a:latin typeface="-apple-system"/>
              </a:rPr>
              <a:t>Постусловия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Принадлежность к какому-то набору</a:t>
            </a:r>
          </a:p>
        </p:txBody>
      </p:sp>
    </p:spTree>
    <p:extLst>
      <p:ext uri="{BB962C8B-B14F-4D97-AF65-F5344CB8AC3E}">
        <p14:creationId xmlns:p14="http://schemas.microsoft.com/office/powerpoint/2010/main" val="3886605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320</Words>
  <Application>Microsoft Macintosh PowerPoint</Application>
  <PresentationFormat>Широкоэкранный</PresentationFormat>
  <Paragraphs>75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Тема Office</vt:lpstr>
      <vt:lpstr>Крылов Владимир</vt:lpstr>
      <vt:lpstr>Exploratory testing</vt:lpstr>
      <vt:lpstr>Презентация PowerPoint</vt:lpstr>
      <vt:lpstr>Презентация PowerPoint</vt:lpstr>
      <vt:lpstr>Сценарное тестирование</vt:lpstr>
      <vt:lpstr>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Крылов Владимир</dc:title>
  <dc:creator>Microsoft Office User</dc:creator>
  <cp:lastModifiedBy>Microsoft Office User</cp:lastModifiedBy>
  <cp:revision>1</cp:revision>
  <dcterms:created xsi:type="dcterms:W3CDTF">2022-11-23T09:05:55Z</dcterms:created>
  <dcterms:modified xsi:type="dcterms:W3CDTF">2022-11-23T10:27:43Z</dcterms:modified>
</cp:coreProperties>
</file>