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FA0E-3590-104D-E235-3A8910E7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5825DE-4DBA-BA9A-C8F4-4A3B4DDD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D4DA9-BFC3-C191-ADD1-17FF376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FF1A1-FD1E-B1D2-9F52-A5D14C17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0A980-4BF6-6A77-D5CF-F2E01D12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3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4963D-DD04-EF08-FD5C-59FE81D9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92E4C-9E7E-D597-7B9F-8DC7DC5B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82A915-EADD-ACD0-F463-EF9114A5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E85B2-AE0F-D46F-93A6-D2D13351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76F17-E264-0A43-9F39-C7900DB3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2923DF-AA80-8CAE-BF25-4E37A1235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5D8EF1-C8FA-7F24-19BB-0F0D3624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7E355-751B-4537-0669-3C66DCA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34EC9-FA2C-CC3F-5DD1-F90FE77F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D434C-177E-E82E-E164-EA992123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5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3B8EE-291B-55B5-8D7A-50DFA851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9BA9E-7C68-F5E5-90B1-D999E8A7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822F1-5F9F-ADF1-6441-B11AC62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ABD72-29BA-7421-52AD-29E434D9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54EE0-AC1D-C3FF-9EDB-E38C8B20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9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6CA0-AC8C-7493-87A8-2C9F8714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64198C-464D-5F69-F163-4EFBE343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4BC77-700D-064A-5162-7A7CF68B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EB5D3-8499-CB00-333C-6F27B6B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BD278-13F9-7CAF-858D-1F25C54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2164B-345F-253A-F57C-623A382B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90D4-B3CB-91B9-5B88-27F4BEEF6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342F30-4FF5-4E64-EF51-852DD210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64EECA-339E-657B-063C-AC539918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DABCEC-1C03-6471-5F6E-867F3077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4EEBE-E6E1-5888-D497-9DC4B5CC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4EB8B-9F4B-9B7A-9C21-C7C075CE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A391BF-D8AD-897C-002F-59AB378C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CAB6AF-D69E-E43B-3FA0-96A87A2C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A8662E-99C8-57B0-955B-7BCCE4114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2FB8B4-7128-4343-4EF1-C09232F3C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3A040E-3A27-A423-02CF-DB5B779D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ACC5E8-F36B-B43A-F9C6-910CFA31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82168-3719-778C-1AFB-4F4D163A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07E3E-2B7B-D464-BA41-D646A704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FBDB4C-D82E-2CB8-0D27-3D5AD78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0B03A2-63C8-91F7-8E45-2DAEE6AB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9EC66C-E16B-21E4-BAB8-61F2A7C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5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8BB1A3-55DC-F4D1-BF7E-D0615018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4F5811-9267-0EAA-1E6E-ED71BDB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A13F71-4D96-5DD4-AC73-F02DA2D6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AE38D-C440-C91C-16C6-1650CC61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74E8C-DEAB-90CF-1C45-D3964C7B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EC262-D040-D67B-2DEF-B93F1007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981F5-2D20-1124-A1F7-A5FC448C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D4302D-8E4B-26D8-7E7F-2475378F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292DD7-09E1-70DE-66B7-CF4DA349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0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47620-9044-5440-426A-38FA90F5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E6518A-7891-AF4D-AE4A-AAEA6CDB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504B5D-4620-6451-25A2-5AD9A74B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DF9550-A213-E8CB-32CA-D26A72C3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60BD-BD89-1390-9B13-155FB71A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9486C0-9A4F-DFCD-3B03-D182DCA3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DA30-3E57-8ABE-2496-3100F59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77FF5-FB4C-EA78-EAE9-0F6CAD5E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61E96-7177-913E-92A9-A08865310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F301-BAF4-F14D-925D-4669AEA2C24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3A7FD-CC62-235C-954F-E4FDDB72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61936-8F43-4B48-B654-D6BFF0BB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3E93-8407-BC40-8EA8-72C0D56AF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FB86750-D097-583B-0CB2-C40BA00D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39" y="1661573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ru-RU" dirty="0"/>
              <a:t>Крылов Владимир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1A1FF8-8A21-D47D-35DC-76F0ED700371}"/>
              </a:ext>
            </a:extLst>
          </p:cNvPr>
          <p:cNvSpPr txBox="1">
            <a:spLocks/>
          </p:cNvSpPr>
          <p:nvPr/>
        </p:nvSpPr>
        <p:spPr>
          <a:xfrm>
            <a:off x="1384539" y="28342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Group Lead QA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3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D03ED-D3C2-0E0B-3790-6167A9F4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проверки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455AF-B8F1-7C05-0B9D-F1381C6A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Пишем первый тест-кейс, который содержит какие-то, произвольное выбранные значения параметров</a:t>
            </a:r>
          </a:p>
          <a:p>
            <a:pPr lvl="1"/>
            <a:r>
              <a:rPr lang="ru-RU" dirty="0"/>
              <a:t>Пишем еще </a:t>
            </a:r>
            <a:r>
              <a:rPr lang="en-US" dirty="0"/>
              <a:t>N</a:t>
            </a:r>
            <a:r>
              <a:rPr lang="ru-RU" dirty="0"/>
              <a:t> кейсов, каждый раз изменяя значение первого параметра на то, которое еще не было покрыто </a:t>
            </a:r>
          </a:p>
          <a:p>
            <a:pPr lvl="2"/>
            <a:r>
              <a:rPr lang="ru-RU" dirty="0"/>
              <a:t>(т.е. </a:t>
            </a:r>
            <a:r>
              <a:rPr lang="en-US" dirty="0"/>
              <a:t>N</a:t>
            </a:r>
            <a:r>
              <a:rPr lang="ru-RU" dirty="0"/>
              <a:t> = количество значений у первого параметра – 1)</a:t>
            </a:r>
          </a:p>
          <a:p>
            <a:pPr lvl="1"/>
            <a:r>
              <a:rPr lang="ru-RU" dirty="0"/>
              <a:t>Когда первый параметр полностью покрыт повторяем тоже самое для второго параметра. И так до последнего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0277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BB877-F030-723B-F17D-9B629E21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1DCB9-FA1D-1AF3-4B82-A40772B0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написания тест-кейсов выбираем уникальные пары каждых значений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Неоднократно показано, что подавляющее большинство ошибок кроется во взаимодействии пары значений</a:t>
            </a:r>
          </a:p>
          <a:p>
            <a:r>
              <a:rPr lang="en-US" sz="2000" dirty="0"/>
              <a:t>~60% </a:t>
            </a:r>
            <a:r>
              <a:rPr lang="ru-RU" sz="2000" dirty="0"/>
              <a:t>Проверка уникального значения </a:t>
            </a:r>
          </a:p>
          <a:p>
            <a:r>
              <a:rPr lang="en-US" sz="2000" dirty="0"/>
              <a:t>~95% </a:t>
            </a:r>
            <a:r>
              <a:rPr lang="ru-RU" sz="2000" dirty="0"/>
              <a:t>Проверка пары уникальных значений</a:t>
            </a:r>
          </a:p>
          <a:p>
            <a:r>
              <a:rPr lang="en-US" sz="2000" dirty="0"/>
              <a:t>~ 97% </a:t>
            </a:r>
            <a:r>
              <a:rPr lang="ru-RU" sz="2000" dirty="0"/>
              <a:t>Проверка тройки уникальных значений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/>
              <a:t>~ 100% </a:t>
            </a:r>
            <a:r>
              <a:rPr lang="ru-RU" sz="2000" dirty="0"/>
              <a:t>Проверка шести уникальных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3681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9057A-46BD-A702-EB31-D91D314F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Pairwise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FC614-9B18-7790-A21D-B34886EC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переменные</a:t>
            </a:r>
            <a:endParaRPr lang="en-US" dirty="0"/>
          </a:p>
          <a:p>
            <a:pPr lvl="2"/>
            <a:r>
              <a:rPr lang="ru-RU" dirty="0"/>
              <a:t>Понять какие из них могут влиять друг на друга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значения переменных</a:t>
            </a:r>
          </a:p>
          <a:p>
            <a:pPr lvl="2"/>
            <a:r>
              <a:rPr lang="ru-RU" dirty="0"/>
              <a:t>Позитивные кейсы</a:t>
            </a:r>
          </a:p>
          <a:p>
            <a:pPr lvl="2"/>
            <a:r>
              <a:rPr lang="ru-RU" dirty="0"/>
              <a:t>Эквивалентное и граничное разбиение</a:t>
            </a:r>
          </a:p>
          <a:p>
            <a:pPr lvl="2"/>
            <a:r>
              <a:rPr lang="ru-RU" dirty="0"/>
              <a:t>Специальные </a:t>
            </a:r>
          </a:p>
          <a:p>
            <a:pPr lvl="2"/>
            <a:r>
              <a:rPr lang="ru-RU" dirty="0"/>
              <a:t>Негативные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Оптимизировать значения</a:t>
            </a:r>
          </a:p>
          <a:p>
            <a:pPr lvl="2"/>
            <a:r>
              <a:rPr lang="ru-RU" dirty="0"/>
              <a:t>Понять, какие из выбранных значений будут показательными</a:t>
            </a:r>
          </a:p>
          <a:p>
            <a:pPr lvl="2"/>
            <a:r>
              <a:rPr lang="ru-RU" dirty="0"/>
              <a:t>Убрать нереалистичные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условия и зависимости</a:t>
            </a:r>
          </a:p>
          <a:p>
            <a:pPr lvl="2"/>
            <a:r>
              <a:rPr lang="ru-RU" dirty="0"/>
              <a:t>Зависят ли какие-то параметры от других</a:t>
            </a:r>
          </a:p>
          <a:p>
            <a:pPr lvl="2"/>
            <a:r>
              <a:rPr lang="ru-RU" dirty="0"/>
              <a:t>Все ли комбинации параметров могут случаться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таблицу </a:t>
            </a:r>
            <a:r>
              <a:rPr lang="en-US" dirty="0"/>
              <a:t>Pairwise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4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030B-C7EF-A5C6-9DB5-31E11ADF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подходов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1B7E43-F0E5-B4EC-5B40-92B0F0C8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006680"/>
            <a:ext cx="9525000" cy="2489200"/>
          </a:xfrm>
        </p:spPr>
      </p:pic>
    </p:spTree>
    <p:extLst>
      <p:ext uri="{BB962C8B-B14F-4D97-AF65-F5344CB8AC3E}">
        <p14:creationId xmlns:p14="http://schemas.microsoft.com/office/powerpoint/2010/main" val="2828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F3A9-CA59-4275-3CAA-A817F6CA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Black-box Testing Design Techniques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CBBC5-06D6-8FBC-148C-4A792EDF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Equivalence Partitioning</a:t>
            </a:r>
          </a:p>
          <a:p>
            <a:r>
              <a:rPr lang="en" dirty="0"/>
              <a:t>Boundary Value Analysis</a:t>
            </a:r>
          </a:p>
          <a:p>
            <a:r>
              <a:rPr lang="en" dirty="0"/>
              <a:t>Decision Tables</a:t>
            </a:r>
          </a:p>
          <a:p>
            <a:r>
              <a:rPr lang="en" dirty="0"/>
              <a:t>State &amp; Transition Diagram</a:t>
            </a:r>
          </a:p>
          <a:p>
            <a:r>
              <a:rPr lang="en" dirty="0"/>
              <a:t>Combinatorial Test Design</a:t>
            </a:r>
          </a:p>
        </p:txBody>
      </p:sp>
    </p:spTree>
    <p:extLst>
      <p:ext uri="{BB962C8B-B14F-4D97-AF65-F5344CB8AC3E}">
        <p14:creationId xmlns:p14="http://schemas.microsoft.com/office/powerpoint/2010/main" val="22857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C75594-E797-5BC7-601F-76D85286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Combinatorial Test Design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502B3B1-B4C9-9C61-25A8-FE30828D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Полный перебор значений</a:t>
            </a:r>
          </a:p>
          <a:p>
            <a:r>
              <a:rPr lang="ru-RU" b="0" dirty="0">
                <a:effectLst/>
              </a:rPr>
              <a:t>Метод минимальных проверок</a:t>
            </a:r>
          </a:p>
          <a:p>
            <a:r>
              <a:rPr lang="ru-RU" dirty="0"/>
              <a:t>Атомарные проверки</a:t>
            </a:r>
          </a:p>
          <a:p>
            <a:r>
              <a:rPr lang="ru-RU" dirty="0"/>
              <a:t>Попарное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9627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9DB9A-0AF0-EF68-7166-255E41FB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4" y="1022265"/>
            <a:ext cx="5852631" cy="48134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1F61A7-3AC3-11EE-3BCE-4CB585A6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38" y="1314450"/>
            <a:ext cx="3784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7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210B5B-9622-97C6-FD03-76144F7D6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896" y="648743"/>
            <a:ext cx="5526347" cy="556051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6CCEA6-D5A3-827C-7590-2B92B433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4" y="1022265"/>
            <a:ext cx="5852631" cy="48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28A7B-8DDB-4C3B-2709-25A401E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тестовые значения для параметров?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F4432-C8F8-594F-66FA-AEDF83C8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позитивные очевидные значения</a:t>
            </a:r>
          </a:p>
          <a:p>
            <a:r>
              <a:rPr lang="ru-RU" dirty="0"/>
              <a:t>Все значения созданные на основе техники эквивалентного разбиения и техники граничных условий</a:t>
            </a:r>
          </a:p>
          <a:p>
            <a:r>
              <a:rPr lang="ru-RU" dirty="0"/>
              <a:t>Специальные значения (на основе опыта, «чуйки» тестировщика, и т.д.)</a:t>
            </a:r>
          </a:p>
          <a:p>
            <a:r>
              <a:rPr lang="ru-RU" dirty="0"/>
              <a:t>Негативные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602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7AA7C-40F4-0772-0FA6-F405401F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4" y="1022265"/>
            <a:ext cx="5852631" cy="4813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5D3B51-73F1-9838-140B-947B0AF4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88" y="499161"/>
            <a:ext cx="4058292" cy="58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661CA-1F26-FA79-BD3E-736A32DA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перебор 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BD3CD-45E9-ACCF-C92B-362C1BD3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6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Проверяются все возможные комбинации всех возможных значений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+</a:t>
            </a:r>
          </a:p>
          <a:p>
            <a:r>
              <a:rPr lang="ru-RU" dirty="0">
                <a:solidFill>
                  <a:srgbClr val="00B050"/>
                </a:solidFill>
              </a:rPr>
              <a:t>Максимальное покрытие и максимальная уверенность в результате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-</a:t>
            </a:r>
          </a:p>
          <a:p>
            <a:r>
              <a:rPr lang="ru-RU" dirty="0">
                <a:solidFill>
                  <a:srgbClr val="FF0000"/>
                </a:solidFill>
              </a:rPr>
              <a:t>Какой?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39A2249-766C-09D6-BD40-9DF6C83619E5}"/>
              </a:ext>
            </a:extLst>
          </p:cNvPr>
          <p:cNvSpPr txBox="1">
            <a:spLocks/>
          </p:cNvSpPr>
          <p:nvPr/>
        </p:nvSpPr>
        <p:spPr>
          <a:xfrm>
            <a:off x="838200" y="4869950"/>
            <a:ext cx="10515600" cy="147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FF0000"/>
                </a:solidFill>
              </a:rPr>
              <a:t>Количество тестов определяется по формуле:</a:t>
            </a:r>
          </a:p>
          <a:p>
            <a:pPr lvl="1"/>
            <a:r>
              <a:rPr lang="ru-RU" sz="1600" dirty="0">
                <a:solidFill>
                  <a:srgbClr val="FF0000"/>
                </a:solidFill>
              </a:rPr>
              <a:t>Количество значений параметра_1 * количество значений параметра_2 … Количество значений параметра_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EEF5A-E92A-A1D2-BEB8-6BFB784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минимальных проверок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0F1CC-32BB-1F82-5633-6BA31E9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455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 одному значению каждого параметра используется в одном тест-кейсе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+</a:t>
            </a:r>
          </a:p>
          <a:p>
            <a:r>
              <a:rPr lang="ru-RU" dirty="0">
                <a:solidFill>
                  <a:srgbClr val="00B050"/>
                </a:solidFill>
              </a:rPr>
              <a:t>Минимальное число тестов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Определяется по самому большому числу значений у всех параметров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-</a:t>
            </a:r>
          </a:p>
          <a:p>
            <a:r>
              <a:rPr lang="ru-RU" dirty="0">
                <a:solidFill>
                  <a:srgbClr val="FF0000"/>
                </a:solidFill>
              </a:rPr>
              <a:t>Какой?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08CF4-990D-14E6-8EA3-4C9F764AE888}"/>
              </a:ext>
            </a:extLst>
          </p:cNvPr>
          <p:cNvSpPr txBox="1">
            <a:spLocks/>
          </p:cNvSpPr>
          <p:nvPr/>
        </p:nvSpPr>
        <p:spPr>
          <a:xfrm>
            <a:off x="838200" y="5188448"/>
            <a:ext cx="10515600" cy="147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rgbClr val="FF0000"/>
                </a:solidFill>
              </a:rPr>
              <a:t>Минимальное тестовое покрытие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327</Words>
  <Application>Microsoft Macintosh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Крылов Владимир</vt:lpstr>
      <vt:lpstr>Black-box Testing Design Techniques</vt:lpstr>
      <vt:lpstr>Combinatorial Test Design</vt:lpstr>
      <vt:lpstr>Презентация PowerPoint</vt:lpstr>
      <vt:lpstr>Презентация PowerPoint</vt:lpstr>
      <vt:lpstr>Как получить тестовые значения для параметров?</vt:lpstr>
      <vt:lpstr>Презентация PowerPoint</vt:lpstr>
      <vt:lpstr>Полный перебор значений</vt:lpstr>
      <vt:lpstr>Метод минимальных проверок</vt:lpstr>
      <vt:lpstr>Атомарные проверки</vt:lpstr>
      <vt:lpstr>Pairwise</vt:lpstr>
      <vt:lpstr>Алгоритм Pairwise</vt:lpstr>
      <vt:lpstr>Сравнение подходов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Крылов Владимир</dc:title>
  <dc:creator>Microsoft Office User</dc:creator>
  <cp:lastModifiedBy>Microsoft Office User</cp:lastModifiedBy>
  <cp:revision>1</cp:revision>
  <dcterms:created xsi:type="dcterms:W3CDTF">2022-10-30T12:52:02Z</dcterms:created>
  <dcterms:modified xsi:type="dcterms:W3CDTF">2022-10-30T14:44:49Z</dcterms:modified>
</cp:coreProperties>
</file>