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72" r:id="rId2"/>
    <p:sldId id="259" r:id="rId3"/>
    <p:sldId id="283" r:id="rId4"/>
    <p:sldId id="284" r:id="rId5"/>
    <p:sldId id="285" r:id="rId6"/>
    <p:sldId id="266" r:id="rId7"/>
    <p:sldId id="281" r:id="rId8"/>
    <p:sldId id="273" r:id="rId9"/>
    <p:sldId id="262" r:id="rId10"/>
    <p:sldId id="278" r:id="rId11"/>
    <p:sldId id="261" r:id="rId12"/>
    <p:sldId id="263" r:id="rId13"/>
    <p:sldId id="267" r:id="rId14"/>
    <p:sldId id="264" r:id="rId15"/>
    <p:sldId id="279" r:id="rId16"/>
    <p:sldId id="268" r:id="rId17"/>
    <p:sldId id="282"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06EB10-51C2-41E6-B0D2-37E0A6012847}" v="2" dt="2023-03-26T08:36:41.512"/>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830"/>
  </p:normalViewPr>
  <p:slideViewPr>
    <p:cSldViewPr snapToGrid="0">
      <p:cViewPr>
        <p:scale>
          <a:sx n="63" d="100"/>
          <a:sy n="63" d="100"/>
        </p:scale>
        <p:origin x="764" y="13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ini Sezhiyan" userId="307c3b0147632d49" providerId="LiveId" clId="{EE06EB10-51C2-41E6-B0D2-37E0A6012847}"/>
    <pc:docChg chg="undo custSel modSld sldOrd">
      <pc:chgData name="Yamini Sezhiyan" userId="307c3b0147632d49" providerId="LiveId" clId="{EE06EB10-51C2-41E6-B0D2-37E0A6012847}" dt="2023-03-26T08:44:31.901" v="242" actId="113"/>
      <pc:docMkLst>
        <pc:docMk/>
      </pc:docMkLst>
      <pc:sldChg chg="addSp delSp modSp mod setBg modClrScheme chgLayout">
        <pc:chgData name="Yamini Sezhiyan" userId="307c3b0147632d49" providerId="LiveId" clId="{EE06EB10-51C2-41E6-B0D2-37E0A6012847}" dt="2023-03-26T08:43:21.496" v="213" actId="113"/>
        <pc:sldMkLst>
          <pc:docMk/>
          <pc:sldMk cId="3435077016" sldId="259"/>
        </pc:sldMkLst>
        <pc:spChg chg="mod">
          <ac:chgData name="Yamini Sezhiyan" userId="307c3b0147632d49" providerId="LiveId" clId="{EE06EB10-51C2-41E6-B0D2-37E0A6012847}" dt="2023-03-26T08:36:48.614" v="28" actId="26606"/>
          <ac:spMkLst>
            <pc:docMk/>
            <pc:sldMk cId="3435077016" sldId="259"/>
            <ac:spMk id="2" creationId="{DA884D8B-635B-7402-1437-04A104C24B54}"/>
          </ac:spMkLst>
        </pc:spChg>
        <pc:spChg chg="mod">
          <ac:chgData name="Yamini Sezhiyan" userId="307c3b0147632d49" providerId="LiveId" clId="{EE06EB10-51C2-41E6-B0D2-37E0A6012847}" dt="2023-03-26T08:36:48.614" v="28" actId="26606"/>
          <ac:spMkLst>
            <pc:docMk/>
            <pc:sldMk cId="3435077016" sldId="259"/>
            <ac:spMk id="3" creationId="{FAD9BE9C-B5EA-5DA0-9156-6E05D3882992}"/>
          </ac:spMkLst>
        </pc:spChg>
        <pc:spChg chg="mod">
          <ac:chgData name="Yamini Sezhiyan" userId="307c3b0147632d49" providerId="LiveId" clId="{EE06EB10-51C2-41E6-B0D2-37E0A6012847}" dt="2023-03-26T08:36:48.614" v="28" actId="26606"/>
          <ac:spMkLst>
            <pc:docMk/>
            <pc:sldMk cId="3435077016" sldId="259"/>
            <ac:spMk id="4" creationId="{3324E804-5D73-9996-1913-1EF77F2E53C5}"/>
          </ac:spMkLst>
        </pc:spChg>
        <pc:spChg chg="del">
          <ac:chgData name="Yamini Sezhiyan" userId="307c3b0147632d49" providerId="LiveId" clId="{EE06EB10-51C2-41E6-B0D2-37E0A6012847}" dt="2023-03-26T08:36:30.644" v="23" actId="478"/>
          <ac:spMkLst>
            <pc:docMk/>
            <pc:sldMk cId="3435077016" sldId="259"/>
            <ac:spMk id="6" creationId="{88DA2BC2-7D50-64D7-13A7-BAA0E215BB9C}"/>
          </ac:spMkLst>
        </pc:spChg>
        <pc:spChg chg="mod ord">
          <ac:chgData name="Yamini Sezhiyan" userId="307c3b0147632d49" providerId="LiveId" clId="{EE06EB10-51C2-41E6-B0D2-37E0A6012847}" dt="2023-03-26T08:43:21.496" v="213" actId="113"/>
          <ac:spMkLst>
            <pc:docMk/>
            <pc:sldMk cId="3435077016" sldId="259"/>
            <ac:spMk id="26" creationId="{70BA96D9-2E56-3DBD-6315-048A1B2800FB}"/>
          </ac:spMkLst>
        </pc:spChg>
        <pc:spChg chg="mod">
          <ac:chgData name="Yamini Sezhiyan" userId="307c3b0147632d49" providerId="LiveId" clId="{EE06EB10-51C2-41E6-B0D2-37E0A6012847}" dt="2023-03-26T08:37:50.947" v="79" actId="27636"/>
          <ac:spMkLst>
            <pc:docMk/>
            <pc:sldMk cId="3435077016" sldId="259"/>
            <ac:spMk id="27" creationId="{64C89AC3-3D7A-65BB-C3F4-2B1CB19E78D1}"/>
          </ac:spMkLst>
        </pc:spChg>
        <pc:picChg chg="add mod ord">
          <ac:chgData name="Yamini Sezhiyan" userId="307c3b0147632d49" providerId="LiveId" clId="{EE06EB10-51C2-41E6-B0D2-37E0A6012847}" dt="2023-03-26T08:36:50.507" v="29" actId="1076"/>
          <ac:picMkLst>
            <pc:docMk/>
            <pc:sldMk cId="3435077016" sldId="259"/>
            <ac:picMk id="7" creationId="{AC8B1856-C9BB-2BFC-5410-967ECEFA1432}"/>
          </ac:picMkLst>
        </pc:picChg>
      </pc:sldChg>
      <pc:sldChg chg="addSp delSp modSp mod">
        <pc:chgData name="Yamini Sezhiyan" userId="307c3b0147632d49" providerId="LiveId" clId="{EE06EB10-51C2-41E6-B0D2-37E0A6012847}" dt="2023-03-26T08:42:21.828" v="204" actId="113"/>
        <pc:sldMkLst>
          <pc:docMk/>
          <pc:sldMk cId="1234133501" sldId="266"/>
        </pc:sldMkLst>
        <pc:spChg chg="mod">
          <ac:chgData name="Yamini Sezhiyan" userId="307c3b0147632d49" providerId="LiveId" clId="{EE06EB10-51C2-41E6-B0D2-37E0A6012847}" dt="2023-03-26T08:42:21.828" v="204" actId="113"/>
          <ac:spMkLst>
            <pc:docMk/>
            <pc:sldMk cId="1234133501" sldId="266"/>
            <ac:spMk id="10" creationId="{9645BD6E-D504-0AAE-E7AB-615D99588185}"/>
          </ac:spMkLst>
        </pc:spChg>
        <pc:spChg chg="del">
          <ac:chgData name="Yamini Sezhiyan" userId="307c3b0147632d49" providerId="LiveId" clId="{EE06EB10-51C2-41E6-B0D2-37E0A6012847}" dt="2023-03-26T08:39:53.997" v="181" actId="478"/>
          <ac:spMkLst>
            <pc:docMk/>
            <pc:sldMk cId="1234133501" sldId="266"/>
            <ac:spMk id="15" creationId="{A8B20F14-1D4D-1A93-2F18-EED99A709164}"/>
          </ac:spMkLst>
        </pc:spChg>
        <pc:picChg chg="mod modCrop">
          <ac:chgData name="Yamini Sezhiyan" userId="307c3b0147632d49" providerId="LiveId" clId="{EE06EB10-51C2-41E6-B0D2-37E0A6012847}" dt="2023-03-26T08:41:49.259" v="194" actId="1076"/>
          <ac:picMkLst>
            <pc:docMk/>
            <pc:sldMk cId="1234133501" sldId="266"/>
            <ac:picMk id="7" creationId="{D81188B7-2432-642A-0645-79943BB09BC6}"/>
          </ac:picMkLst>
        </pc:picChg>
        <pc:picChg chg="add mod">
          <ac:chgData name="Yamini Sezhiyan" userId="307c3b0147632d49" providerId="LiveId" clId="{EE06EB10-51C2-41E6-B0D2-37E0A6012847}" dt="2023-03-26T08:41:55.974" v="197" actId="1076"/>
          <ac:picMkLst>
            <pc:docMk/>
            <pc:sldMk cId="1234133501" sldId="266"/>
            <ac:picMk id="9" creationId="{19F6D8E3-2C4D-2041-2DEA-499D9253A786}"/>
          </ac:picMkLst>
        </pc:picChg>
      </pc:sldChg>
      <pc:sldChg chg="ord">
        <pc:chgData name="Yamini Sezhiyan" userId="307c3b0147632d49" providerId="LiveId" clId="{EE06EB10-51C2-41E6-B0D2-37E0A6012847}" dt="2023-03-26T08:43:48.467" v="217"/>
        <pc:sldMkLst>
          <pc:docMk/>
          <pc:sldMk cId="327257719" sldId="267"/>
        </pc:sldMkLst>
      </pc:sldChg>
      <pc:sldChg chg="addSp delSp modSp mod ord">
        <pc:chgData name="Yamini Sezhiyan" userId="307c3b0147632d49" providerId="LiveId" clId="{EE06EB10-51C2-41E6-B0D2-37E0A6012847}" dt="2023-03-26T08:44:31.901" v="242" actId="113"/>
        <pc:sldMkLst>
          <pc:docMk/>
          <pc:sldMk cId="2577936335" sldId="281"/>
        </pc:sldMkLst>
        <pc:spChg chg="mod">
          <ac:chgData name="Yamini Sezhiyan" userId="307c3b0147632d49" providerId="LiveId" clId="{EE06EB10-51C2-41E6-B0D2-37E0A6012847}" dt="2023-03-26T08:44:06.071" v="235" actId="5793"/>
          <ac:spMkLst>
            <pc:docMk/>
            <pc:sldMk cId="2577936335" sldId="281"/>
            <ac:spMk id="2" creationId="{34096D4E-8B4F-62B8-F551-56379B923E78}"/>
          </ac:spMkLst>
        </pc:spChg>
        <pc:spChg chg="add del mod">
          <ac:chgData name="Yamini Sezhiyan" userId="307c3b0147632d49" providerId="LiveId" clId="{EE06EB10-51C2-41E6-B0D2-37E0A6012847}" dt="2023-03-26T08:44:31.901" v="242" actId="113"/>
          <ac:spMkLst>
            <pc:docMk/>
            <pc:sldMk cId="2577936335" sldId="281"/>
            <ac:spMk id="3" creationId="{FF07BEBE-18E8-4025-FF6F-EC0130CB4F22}"/>
          </ac:spMkLst>
        </pc:spChg>
      </pc:sldChg>
      <pc:sldChg chg="addSp delSp modSp mod setBg modClrScheme chgLayout">
        <pc:chgData name="Yamini Sezhiyan" userId="307c3b0147632d49" providerId="LiveId" clId="{EE06EB10-51C2-41E6-B0D2-37E0A6012847}" dt="2023-03-26T08:43:16.017" v="212" actId="113"/>
        <pc:sldMkLst>
          <pc:docMk/>
          <pc:sldMk cId="3596889812" sldId="283"/>
        </pc:sldMkLst>
        <pc:spChg chg="mod">
          <ac:chgData name="Yamini Sezhiyan" userId="307c3b0147632d49" providerId="LiveId" clId="{EE06EB10-51C2-41E6-B0D2-37E0A6012847}" dt="2023-03-26T08:36:14.089" v="20" actId="26606"/>
          <ac:spMkLst>
            <pc:docMk/>
            <pc:sldMk cId="3596889812" sldId="283"/>
            <ac:spMk id="2" creationId="{DA884D8B-635B-7402-1437-04A104C24B54}"/>
          </ac:spMkLst>
        </pc:spChg>
        <pc:spChg chg="mod">
          <ac:chgData name="Yamini Sezhiyan" userId="307c3b0147632d49" providerId="LiveId" clId="{EE06EB10-51C2-41E6-B0D2-37E0A6012847}" dt="2023-03-26T08:36:14.089" v="20" actId="26606"/>
          <ac:spMkLst>
            <pc:docMk/>
            <pc:sldMk cId="3596889812" sldId="283"/>
            <ac:spMk id="3" creationId="{FAD9BE9C-B5EA-5DA0-9156-6E05D3882992}"/>
          </ac:spMkLst>
        </pc:spChg>
        <pc:spChg chg="mod">
          <ac:chgData name="Yamini Sezhiyan" userId="307c3b0147632d49" providerId="LiveId" clId="{EE06EB10-51C2-41E6-B0D2-37E0A6012847}" dt="2023-03-26T08:36:14.089" v="20" actId="26606"/>
          <ac:spMkLst>
            <pc:docMk/>
            <pc:sldMk cId="3596889812" sldId="283"/>
            <ac:spMk id="4" creationId="{3324E804-5D73-9996-1913-1EF77F2E53C5}"/>
          </ac:spMkLst>
        </pc:spChg>
        <pc:spChg chg="del">
          <ac:chgData name="Yamini Sezhiyan" userId="307c3b0147632d49" providerId="LiveId" clId="{EE06EB10-51C2-41E6-B0D2-37E0A6012847}" dt="2023-03-26T08:34:56.521" v="0" actId="478"/>
          <ac:spMkLst>
            <pc:docMk/>
            <pc:sldMk cId="3596889812" sldId="283"/>
            <ac:spMk id="6" creationId="{88DA2BC2-7D50-64D7-13A7-BAA0E215BB9C}"/>
          </ac:spMkLst>
        </pc:spChg>
        <pc:spChg chg="mod ord">
          <ac:chgData name="Yamini Sezhiyan" userId="307c3b0147632d49" providerId="LiveId" clId="{EE06EB10-51C2-41E6-B0D2-37E0A6012847}" dt="2023-03-26T08:43:16.017" v="212" actId="113"/>
          <ac:spMkLst>
            <pc:docMk/>
            <pc:sldMk cId="3596889812" sldId="283"/>
            <ac:spMk id="26" creationId="{70BA96D9-2E56-3DBD-6315-048A1B2800FB}"/>
          </ac:spMkLst>
        </pc:spChg>
        <pc:spChg chg="mod">
          <ac:chgData name="Yamini Sezhiyan" userId="307c3b0147632d49" providerId="LiveId" clId="{EE06EB10-51C2-41E6-B0D2-37E0A6012847}" dt="2023-03-26T08:36:14.089" v="20" actId="26606"/>
          <ac:spMkLst>
            <pc:docMk/>
            <pc:sldMk cId="3596889812" sldId="283"/>
            <ac:spMk id="27" creationId="{64C89AC3-3D7A-65BB-C3F4-2B1CB19E78D1}"/>
          </ac:spMkLst>
        </pc:spChg>
        <pc:picChg chg="add mod ord">
          <ac:chgData name="Yamini Sezhiyan" userId="307c3b0147632d49" providerId="LiveId" clId="{EE06EB10-51C2-41E6-B0D2-37E0A6012847}" dt="2023-03-26T08:36:19.211" v="22" actId="14100"/>
          <ac:picMkLst>
            <pc:docMk/>
            <pc:sldMk cId="3596889812" sldId="283"/>
            <ac:picMk id="5" creationId="{AE6051A8-C71D-3001-26D4-F4047DC746B2}"/>
          </ac:picMkLst>
        </pc:picChg>
      </pc:sldChg>
      <pc:sldChg chg="delSp modSp mod">
        <pc:chgData name="Yamini Sezhiyan" userId="307c3b0147632d49" providerId="LiveId" clId="{EE06EB10-51C2-41E6-B0D2-37E0A6012847}" dt="2023-03-26T08:43:10.062" v="211" actId="27636"/>
        <pc:sldMkLst>
          <pc:docMk/>
          <pc:sldMk cId="4044082427" sldId="284"/>
        </pc:sldMkLst>
        <pc:spChg chg="del mod">
          <ac:chgData name="Yamini Sezhiyan" userId="307c3b0147632d49" providerId="LiveId" clId="{EE06EB10-51C2-41E6-B0D2-37E0A6012847}" dt="2023-03-26T08:38:43.062" v="157" actId="478"/>
          <ac:spMkLst>
            <pc:docMk/>
            <pc:sldMk cId="4044082427" sldId="284"/>
            <ac:spMk id="26" creationId="{70BA96D9-2E56-3DBD-6315-048A1B2800FB}"/>
          </ac:spMkLst>
        </pc:spChg>
        <pc:spChg chg="mod">
          <ac:chgData name="Yamini Sezhiyan" userId="307c3b0147632d49" providerId="LiveId" clId="{EE06EB10-51C2-41E6-B0D2-37E0A6012847}" dt="2023-03-26T08:43:10.062" v="211" actId="27636"/>
          <ac:spMkLst>
            <pc:docMk/>
            <pc:sldMk cId="4044082427" sldId="284"/>
            <ac:spMk id="27" creationId="{64C89AC3-3D7A-65BB-C3F4-2B1CB19E78D1}"/>
          </ac:spMkLst>
        </pc:spChg>
        <pc:picChg chg="mod">
          <ac:chgData name="Yamini Sezhiyan" userId="307c3b0147632d49" providerId="LiveId" clId="{EE06EB10-51C2-41E6-B0D2-37E0A6012847}" dt="2023-03-26T08:39:01.633" v="169" actId="1076"/>
          <ac:picMkLst>
            <pc:docMk/>
            <pc:sldMk cId="4044082427" sldId="284"/>
            <ac:picMk id="5" creationId="{D633EF6C-2310-8078-67A1-A698C9B59B25}"/>
          </ac:picMkLst>
        </pc:picChg>
      </pc:sldChg>
      <pc:sldChg chg="addSp delSp modSp mod">
        <pc:chgData name="Yamini Sezhiyan" userId="307c3b0147632d49" providerId="LiveId" clId="{EE06EB10-51C2-41E6-B0D2-37E0A6012847}" dt="2023-03-26T08:42:51.738" v="209" actId="27636"/>
        <pc:sldMkLst>
          <pc:docMk/>
          <pc:sldMk cId="1955259464" sldId="285"/>
        </pc:sldMkLst>
        <pc:spChg chg="add del mod">
          <ac:chgData name="Yamini Sezhiyan" userId="307c3b0147632d49" providerId="LiveId" clId="{EE06EB10-51C2-41E6-B0D2-37E0A6012847}" dt="2023-03-26T08:39:28.070" v="175" actId="478"/>
          <ac:spMkLst>
            <pc:docMk/>
            <pc:sldMk cId="1955259464" sldId="285"/>
            <ac:spMk id="8" creationId="{37D9E3DC-A801-8B9C-97EB-084807AA4448}"/>
          </ac:spMkLst>
        </pc:spChg>
        <pc:spChg chg="del">
          <ac:chgData name="Yamini Sezhiyan" userId="307c3b0147632d49" providerId="LiveId" clId="{EE06EB10-51C2-41E6-B0D2-37E0A6012847}" dt="2023-03-26T08:39:23.515" v="174" actId="478"/>
          <ac:spMkLst>
            <pc:docMk/>
            <pc:sldMk cId="1955259464" sldId="285"/>
            <ac:spMk id="26" creationId="{70BA96D9-2E56-3DBD-6315-048A1B2800FB}"/>
          </ac:spMkLst>
        </pc:spChg>
        <pc:spChg chg="mod">
          <ac:chgData name="Yamini Sezhiyan" userId="307c3b0147632d49" providerId="LiveId" clId="{EE06EB10-51C2-41E6-B0D2-37E0A6012847}" dt="2023-03-26T08:42:51.738" v="209" actId="27636"/>
          <ac:spMkLst>
            <pc:docMk/>
            <pc:sldMk cId="1955259464" sldId="285"/>
            <ac:spMk id="27" creationId="{64C89AC3-3D7A-65BB-C3F4-2B1CB19E78D1}"/>
          </ac:spMkLst>
        </pc:spChg>
        <pc:picChg chg="mod">
          <ac:chgData name="Yamini Sezhiyan" userId="307c3b0147632d49" providerId="LiveId" clId="{EE06EB10-51C2-41E6-B0D2-37E0A6012847}" dt="2023-03-26T08:39:44.971" v="180" actId="1076"/>
          <ac:picMkLst>
            <pc:docMk/>
            <pc:sldMk cId="1955259464" sldId="285"/>
            <ac:picMk id="5" creationId="{BE919D50-AB4C-0AFE-2B07-C5F456B1A2F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2</c:v>
                </c:pt>
              </c:strCache>
            </c:strRef>
          </c:tx>
          <c:spPr>
            <a:solidFill>
              <a:schemeClr val="accent1"/>
            </a:solidFill>
            <a:ln w="25400" cap="flat" cmpd="sng" algn="ctr">
              <a:solidFill>
                <a:schemeClr val="accent1"/>
              </a:solidFill>
              <a:miter lim="800000"/>
            </a:ln>
            <a:effectLst/>
          </c:spPr>
          <c:invertIfNegative val="0"/>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054B-4D61-A2AD-F8E10A117BD7}"/>
            </c:ext>
          </c:extLst>
        </c:ser>
        <c:ser>
          <c:idx val="2"/>
          <c:order val="1"/>
          <c:tx>
            <c:strRef>
              <c:f>Sheet1!$C$1</c:f>
              <c:strCache>
                <c:ptCount val="1"/>
                <c:pt idx="0">
                  <c:v>Series 1</c:v>
                </c:pt>
              </c:strCache>
            </c:strRef>
          </c:tx>
          <c:spPr>
            <a:solidFill>
              <a:schemeClr val="accent5"/>
            </a:solidFill>
            <a:ln w="25400" cap="flat" cmpd="sng" algn="ctr">
              <a:solidFill>
                <a:schemeClr val="accent5"/>
              </a:solidFill>
              <a:miter lim="800000"/>
            </a:ln>
            <a:effectLst/>
          </c:spPr>
          <c:invertIfNegative val="0"/>
          <c:cat>
            <c:strRef>
              <c:f>Sheet1!$A$2:$A$5</c:f>
              <c:strCache>
                <c:ptCount val="4"/>
                <c:pt idx="0">
                  <c:v>Q4</c:v>
                </c:pt>
                <c:pt idx="1">
                  <c:v>Q3</c:v>
                </c:pt>
                <c:pt idx="2">
                  <c:v>Q2</c:v>
                </c:pt>
                <c:pt idx="3">
                  <c:v>Q1</c:v>
                </c:pt>
              </c:strCache>
            </c:strRef>
          </c:cat>
          <c:val>
            <c:numRef>
              <c:f>Sheet1!$C$2:$C$5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1-054B-4D61-A2AD-F8E10A117BD7}"/>
            </c:ext>
          </c:extLst>
        </c:ser>
        <c:dLbls>
          <c:showLegendKey val="0"/>
          <c:showVal val="0"/>
          <c:showCatName val="0"/>
          <c:showSerName val="0"/>
          <c:showPercent val="0"/>
          <c:showBubbleSize val="0"/>
        </c:dLbls>
        <c:gapWidth val="75"/>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Gill Sans Nova" panose="020B0602020104020203" pitchFamily="34"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numFmt formatCode="_(* #,##0.0_);_(* \(#,##0.0\);_(* &quot;-&quot;??_);_(@_)" sourceLinked="1"/>
        <c:majorTickMark val="none"/>
        <c:minorTickMark val="none"/>
        <c:tickLblPos val="nextTo"/>
        <c:spPr>
          <a:noFill/>
          <a:ln w="25400">
            <a:noFill/>
          </a:ln>
          <a:effectLst/>
        </c:spPr>
        <c:txPr>
          <a:bodyPr rot="-60000000" spcFirstLastPara="1" vertOverflow="ellipsis" vert="horz" wrap="square" anchor="ctr" anchorCtr="1"/>
          <a:lstStyle/>
          <a:p>
            <a:pPr>
              <a:defRPr sz="1197" b="0" i="0" u="none" strike="noStrike" kern="1200" baseline="0">
                <a:solidFill>
                  <a:schemeClr val="tx1"/>
                </a:solidFill>
                <a:latin typeface="Gill Sans Nova" panose="020B0602020104020203" pitchFamily="34" charset="0"/>
                <a:ea typeface="+mn-ea"/>
                <a:cs typeface="+mn-cs"/>
              </a:defRPr>
            </a:pPr>
            <a:endParaRPr lang="en-US"/>
          </a:p>
        </c:txPr>
        <c:crossAx val="1111705064"/>
        <c:crosses val="autoZero"/>
        <c:crossBetween val="between"/>
      </c:valAx>
      <c:spPr>
        <a:noFill/>
        <a:ln>
          <a:noFill/>
        </a:ln>
        <a:effectLst/>
      </c:spPr>
    </c:plotArea>
    <c:legend>
      <c:legendPos val="b"/>
      <c:layout>
        <c:manualLayout>
          <c:xMode val="edge"/>
          <c:yMode val="edge"/>
          <c:x val="4.3518358375396048E-2"/>
          <c:y val="0.91065800605540348"/>
          <c:w val="0.24541970273187527"/>
          <c:h val="8.6062241945497234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accent5"/>
              </a:solidFill>
              <a:latin typeface="+mn-lt"/>
              <a:ea typeface="+mn-ea"/>
              <a:cs typeface="Gill Sans Light" panose="020B0302020104020203" pitchFamily="34" charset="-79"/>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26-Mar-23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26-Mar-23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8</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13</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16</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 sz="6600" dirty="0">
                <a:solidFill>
                  <a:schemeClr val="tx1">
                    <a:lumMod val="50000"/>
                  </a:schemeClr>
                </a:solidFill>
              </a:rPr>
              <a:t>Movie Recommendation System</a:t>
            </a:r>
            <a:endParaRPr lang="en-US" sz="6600" dirty="0">
              <a:solidFill>
                <a:schemeClr val="tx1">
                  <a:lumMod val="50000"/>
                </a:schemeClr>
              </a:solidFill>
            </a:endParaRP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normAutofit/>
          </a:bodyPr>
          <a:lstStyle/>
          <a:p>
            <a:pPr marL="0" lvl="0" indent="0" algn="l" rtl="0">
              <a:lnSpc>
                <a:spcPct val="115000"/>
              </a:lnSpc>
              <a:spcBef>
                <a:spcPts val="0"/>
              </a:spcBef>
              <a:spcAft>
                <a:spcPts val="0"/>
              </a:spcAft>
              <a:buClr>
                <a:schemeClr val="dk1"/>
              </a:buClr>
              <a:buSzPts val="1100"/>
              <a:buFont typeface="Arial"/>
              <a:buNone/>
            </a:pPr>
            <a:r>
              <a:rPr lang="en-US" sz="2800" b="1" dirty="0">
                <a:solidFill>
                  <a:schemeClr val="tx1"/>
                </a:solidFill>
                <a:latin typeface="Roboto"/>
                <a:ea typeface="Roboto"/>
                <a:cs typeface="Roboto"/>
                <a:sym typeface="Roboto"/>
              </a:rPr>
              <a:t>FYP Project Demo</a:t>
            </a:r>
          </a:p>
          <a:p>
            <a:pPr marL="0" lvl="0" indent="0" algn="l" rtl="0">
              <a:lnSpc>
                <a:spcPct val="115000"/>
              </a:lnSpc>
              <a:spcBef>
                <a:spcPts val="0"/>
              </a:spcBef>
              <a:spcAft>
                <a:spcPts val="0"/>
              </a:spcAft>
              <a:buClr>
                <a:schemeClr val="dk1"/>
              </a:buClr>
              <a:buSzPts val="1100"/>
              <a:buFont typeface="Arial"/>
              <a:buNone/>
            </a:pPr>
            <a:r>
              <a:rPr lang="en-US" sz="2800" b="1" dirty="0">
                <a:solidFill>
                  <a:schemeClr val="tx1"/>
                </a:solidFill>
                <a:latin typeface="Roboto"/>
                <a:ea typeface="Roboto"/>
                <a:cs typeface="Roboto"/>
                <a:sym typeface="Roboto"/>
              </a:rPr>
              <a:t>Theme: CM3015 Machine Learning and Neural Network</a:t>
            </a:r>
          </a:p>
          <a:p>
            <a:pPr marL="0" lvl="0" indent="0" algn="l" rtl="0">
              <a:lnSpc>
                <a:spcPct val="115000"/>
              </a:lnSpc>
              <a:spcBef>
                <a:spcPts val="0"/>
              </a:spcBef>
              <a:spcAft>
                <a:spcPts val="0"/>
              </a:spcAft>
              <a:buClr>
                <a:schemeClr val="dk1"/>
              </a:buClr>
              <a:buSzPts val="1100"/>
              <a:buFont typeface="Arial"/>
              <a:buNone/>
            </a:pPr>
            <a:r>
              <a:rPr lang="en-US" sz="2800" b="1" dirty="0">
                <a:solidFill>
                  <a:schemeClr val="tx1"/>
                </a:solidFill>
                <a:latin typeface="Roboto"/>
                <a:ea typeface="Roboto"/>
                <a:cs typeface="Roboto"/>
                <a:sym typeface="Roboto"/>
              </a:rPr>
              <a:t>Project Idea 2: Deep Learning on a public dataset</a:t>
            </a:r>
          </a:p>
        </p:txBody>
      </p:sp>
      <p:sp>
        <p:nvSpPr>
          <p:cNvPr id="4" name="Google Shape;135;p28" descr="Timeline background shape">
            <a:extLst>
              <a:ext uri="{FF2B5EF4-FFF2-40B4-BE49-F238E27FC236}">
                <a16:creationId xmlns:a16="http://schemas.microsoft.com/office/drawing/2014/main" id="{92B86B04-2572-07BF-1C0F-571DBED3334C}"/>
              </a:ext>
            </a:extLst>
          </p:cNvPr>
          <p:cNvSpPr/>
          <p:nvPr/>
        </p:nvSpPr>
        <p:spPr>
          <a:xfrm flipH="1">
            <a:off x="9731829" y="2820686"/>
            <a:ext cx="2460171" cy="689277"/>
          </a:xfrm>
          <a:prstGeom prst="homePlate">
            <a:avLst>
              <a:gd name="adj" fmla="val 50000"/>
            </a:avLst>
          </a:prstGeom>
          <a:solidFill>
            <a:schemeClr val="accent2">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2400" dirty="0">
                <a:solidFill>
                  <a:schemeClr val="bg1"/>
                </a:solidFill>
              </a:rPr>
              <a:t>190428996</a:t>
            </a:r>
            <a:endParaRPr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US" dirty="0"/>
              <a:t>primary goals</a:t>
            </a:r>
          </a:p>
        </p:txBody>
      </p:sp>
    </p:spTree>
    <p:extLst>
      <p:ext uri="{BB962C8B-B14F-4D97-AF65-F5344CB8AC3E}">
        <p14:creationId xmlns:p14="http://schemas.microsoft.com/office/powerpoint/2010/main" val="520000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quarterly performance</a:t>
            </a:r>
            <a:endParaRPr lang="en-US" dirty="0"/>
          </a:p>
        </p:txBody>
      </p:sp>
      <p:graphicFrame>
        <p:nvGraphicFramePr>
          <p:cNvPr id="8" name="Content Placeholder 5" descr="Bar chart">
            <a:extLst>
              <a:ext uri="{FF2B5EF4-FFF2-40B4-BE49-F238E27FC236}">
                <a16:creationId xmlns:a16="http://schemas.microsoft.com/office/drawing/2014/main" id="{19FBC95D-B600-B1AC-D5BA-3F204E3FE1DF}"/>
              </a:ext>
            </a:extLst>
          </p:cNvPr>
          <p:cNvGraphicFramePr>
            <a:graphicFrameLocks noGrp="1"/>
          </p:cNvGraphicFramePr>
          <p:nvPr>
            <p:ph idx="1"/>
            <p:extLst>
              <p:ext uri="{D42A27DB-BD31-4B8C-83A1-F6EECF244321}">
                <p14:modId xmlns:p14="http://schemas.microsoft.com/office/powerpoint/2010/main" val="3485839237"/>
              </p:ext>
            </p:extLst>
          </p:nvPr>
        </p:nvGraphicFramePr>
        <p:xfrm>
          <a:off x="576263" y="1901825"/>
          <a:ext cx="9363075" cy="3876675"/>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169908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t>RICHARD BRANSON</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lstStyle/>
          <a:p>
            <a:r>
              <a:rPr lang="en-US" dirty="0"/>
              <a:t>“Business opportunities are like buses.</a:t>
            </a:r>
            <a:br>
              <a:rPr lang="en-US" dirty="0"/>
            </a:br>
            <a:r>
              <a:rPr lang="en-US" dirty="0"/>
              <a:t>There's always another one coming.”</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timeline</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p:txBody>
          <a:bodyPr/>
          <a:lstStyle/>
          <a:p>
            <a:r>
              <a:rPr lang="en-US" dirty="0"/>
              <a:t>SEP 20XX</a:t>
            </a:r>
          </a:p>
          <a:p>
            <a:pPr lvl="1"/>
            <a:r>
              <a:rPr lang="en-US" dirty="0"/>
              <a:t>synergize scalable e-commerce</a:t>
            </a:r>
          </a:p>
          <a:p>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p:txBody>
          <a:bodyPr/>
          <a:lstStyle/>
          <a:p>
            <a:r>
              <a:rPr lang="en-US" dirty="0"/>
              <a:t>NOV 20XX</a:t>
            </a:r>
          </a:p>
          <a:p>
            <a:pPr lvl="1"/>
            <a:r>
              <a:rPr lang="en-US" dirty="0"/>
              <a:t>disseminate standardized metrics</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JAN 20XX</a:t>
            </a:r>
          </a:p>
          <a:p>
            <a:pPr lvl="1"/>
            <a:r>
              <a:rPr lang="en-US" dirty="0"/>
              <a:t>coordinate e-business applications</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US" dirty="0"/>
              <a:t>MAR 20XX</a:t>
            </a:r>
          </a:p>
          <a:p>
            <a:pPr lvl="1"/>
            <a:r>
              <a:rPr lang="en-US" dirty="0"/>
              <a:t>foster holistically superior methodologies</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a:t>MAY 20XX</a:t>
            </a:r>
          </a:p>
          <a:p>
            <a:pPr lvl="1"/>
            <a:r>
              <a:rPr lang="en-US" dirty="0"/>
              <a:t>deploy strategic networks with compelling e-business needs</a:t>
            </a:r>
          </a:p>
        </p:txBody>
      </p:sp>
    </p:spTree>
    <p:extLst>
      <p:ext uri="{BB962C8B-B14F-4D97-AF65-F5344CB8AC3E}">
        <p14:creationId xmlns:p14="http://schemas.microsoft.com/office/powerpoint/2010/main" val="32725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meet our team</a:t>
            </a:r>
          </a:p>
        </p:txBody>
      </p:sp>
      <p:pic>
        <p:nvPicPr>
          <p:cNvPr id="45" name="Picture Placeholder 44" descr="Team member headshot">
            <a:extLst>
              <a:ext uri="{FF2B5EF4-FFF2-40B4-BE49-F238E27FC236}">
                <a16:creationId xmlns:a16="http://schemas.microsoft.com/office/drawing/2014/main" id="{BF83E8E2-2284-9684-FCF6-1A6EA943A1FB}"/>
              </a:ext>
            </a:extLst>
          </p:cNvPr>
          <p:cNvPicPr>
            <a:picLocks noGrp="1" noChangeAspect="1"/>
          </p:cNvPicPr>
          <p:nvPr>
            <p:ph type="pic" sz="quarter" idx="13"/>
          </p:nvPr>
        </p:nvPicPr>
        <p:blipFill rotWithShape="1">
          <a:blip r:embed="rId2"/>
          <a:srcRect l="83" r="83"/>
          <a:stretch/>
        </p:blipFill>
        <p:spPr/>
      </p:pic>
      <p:pic>
        <p:nvPicPr>
          <p:cNvPr id="48" name="Picture Placeholder 47" descr="Team member headshot">
            <a:extLst>
              <a:ext uri="{FF2B5EF4-FFF2-40B4-BE49-F238E27FC236}">
                <a16:creationId xmlns:a16="http://schemas.microsoft.com/office/drawing/2014/main" id="{B0AC71BE-6C36-5953-EF84-04DB27D399EF}"/>
              </a:ext>
            </a:extLst>
          </p:cNvPr>
          <p:cNvPicPr>
            <a:picLocks noGrp="1" noChangeAspect="1"/>
          </p:cNvPicPr>
          <p:nvPr>
            <p:ph type="pic" sz="quarter" idx="14"/>
          </p:nvPr>
        </p:nvPicPr>
        <p:blipFill rotWithShape="1">
          <a:blip r:embed="rId3"/>
          <a:srcRect t="8" b="8"/>
          <a:stretch/>
        </p:blipFill>
        <p:spPr/>
      </p:pic>
      <p:pic>
        <p:nvPicPr>
          <p:cNvPr id="51" name="Picture Placeholder 50" descr="Team member headshot">
            <a:extLst>
              <a:ext uri="{FF2B5EF4-FFF2-40B4-BE49-F238E27FC236}">
                <a16:creationId xmlns:a16="http://schemas.microsoft.com/office/drawing/2014/main" id="{E67A1306-8387-8408-FEAF-520A43BB1D8D}"/>
              </a:ext>
            </a:extLst>
          </p:cNvPr>
          <p:cNvPicPr>
            <a:picLocks noGrp="1" noChangeAspect="1"/>
          </p:cNvPicPr>
          <p:nvPr>
            <p:ph type="pic" sz="quarter" idx="15"/>
          </p:nvPr>
        </p:nvPicPr>
        <p:blipFill rotWithShape="1">
          <a:blip r:embed="rId4"/>
          <a:srcRect l="50" r="50"/>
          <a:stretch/>
        </p:blipFill>
        <p:spPr/>
      </p:pic>
      <p:pic>
        <p:nvPicPr>
          <p:cNvPr id="58" name="Picture Placeholder 57" descr="Team member headshot">
            <a:extLst>
              <a:ext uri="{FF2B5EF4-FFF2-40B4-BE49-F238E27FC236}">
                <a16:creationId xmlns:a16="http://schemas.microsoft.com/office/drawing/2014/main" id="{A5E932A8-FB95-D4B9-7C31-E32737B02106}"/>
              </a:ext>
            </a:extLst>
          </p:cNvPr>
          <p:cNvPicPr>
            <a:picLocks noGrp="1" noChangeAspect="1"/>
          </p:cNvPicPr>
          <p:nvPr>
            <p:ph type="pic" sz="quarter" idx="16"/>
          </p:nvPr>
        </p:nvPicPr>
        <p:blipFill rotWithShape="1">
          <a:blip r:embed="rId5"/>
          <a:srcRect l="50" r="50"/>
          <a:stretch/>
        </p:blipFill>
        <p:spPr/>
      </p:pic>
      <p:sp>
        <p:nvSpPr>
          <p:cNvPr id="26" name="Text Placeholder 25">
            <a:extLst>
              <a:ext uri="{FF2B5EF4-FFF2-40B4-BE49-F238E27FC236}">
                <a16:creationId xmlns:a16="http://schemas.microsoft.com/office/drawing/2014/main" id="{F237C2FF-8AE7-02AF-7E17-D62F80F65FAA}"/>
              </a:ext>
            </a:extLst>
          </p:cNvPr>
          <p:cNvSpPr>
            <a:spLocks noGrp="1"/>
          </p:cNvSpPr>
          <p:nvPr>
            <p:ph type="body" sz="quarter" idx="17"/>
          </p:nvPr>
        </p:nvSpPr>
        <p:spPr/>
        <p:txBody>
          <a:bodyPr/>
          <a:lstStyle/>
          <a:p>
            <a:r>
              <a:rPr lang="en-US" dirty="0"/>
              <a:t>TAKUMA HAYASHI</a:t>
            </a:r>
          </a:p>
        </p:txBody>
      </p:sp>
      <p:sp>
        <p:nvSpPr>
          <p:cNvPr id="27" name="Text Placeholder 26">
            <a:extLst>
              <a:ext uri="{FF2B5EF4-FFF2-40B4-BE49-F238E27FC236}">
                <a16:creationId xmlns:a16="http://schemas.microsoft.com/office/drawing/2014/main" id="{00C27F86-4C80-C4F3-6CE8-D40C84F64932}"/>
              </a:ext>
            </a:extLst>
          </p:cNvPr>
          <p:cNvSpPr>
            <a:spLocks noGrp="1"/>
          </p:cNvSpPr>
          <p:nvPr>
            <p:ph type="body" sz="quarter" idx="18"/>
          </p:nvPr>
        </p:nvSpPr>
        <p:spPr/>
        <p:txBody>
          <a:bodyPr/>
          <a:lstStyle/>
          <a:p>
            <a:r>
              <a:rPr lang="en-US" dirty="0"/>
              <a:t>MIRJAM NILSSON​</a:t>
            </a: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19"/>
          </p:nvPr>
        </p:nvSpPr>
        <p:spPr/>
        <p:txBody>
          <a:bodyPr/>
          <a:lstStyle/>
          <a:p>
            <a:r>
              <a:rPr lang="en-US" dirty="0"/>
              <a:t>FLORA BERGGREN​</a:t>
            </a:r>
          </a:p>
        </p:txBody>
      </p:sp>
      <p:sp>
        <p:nvSpPr>
          <p:cNvPr id="29" name="Text Placeholder 28">
            <a:extLst>
              <a:ext uri="{FF2B5EF4-FFF2-40B4-BE49-F238E27FC236}">
                <a16:creationId xmlns:a16="http://schemas.microsoft.com/office/drawing/2014/main" id="{88C30139-2108-5DD5-D7B5-F4C5CA6CCBF3}"/>
              </a:ext>
            </a:extLst>
          </p:cNvPr>
          <p:cNvSpPr>
            <a:spLocks noGrp="1"/>
          </p:cNvSpPr>
          <p:nvPr>
            <p:ph type="body" sz="quarter" idx="20"/>
          </p:nvPr>
        </p:nvSpPr>
        <p:spPr/>
        <p:txBody>
          <a:bodyPr/>
          <a:lstStyle/>
          <a:p>
            <a:r>
              <a:rPr lang="en-US" dirty="0"/>
              <a:t>RAJESH SANTOSHI</a:t>
            </a:r>
          </a:p>
        </p:txBody>
      </p:sp>
      <p:sp>
        <p:nvSpPr>
          <p:cNvPr id="30" name="Text Placeholder 29">
            <a:extLst>
              <a:ext uri="{FF2B5EF4-FFF2-40B4-BE49-F238E27FC236}">
                <a16:creationId xmlns:a16="http://schemas.microsoft.com/office/drawing/2014/main" id="{7E1DA776-AFFE-AE39-7F7B-59EB501D7E5F}"/>
              </a:ext>
            </a:extLst>
          </p:cNvPr>
          <p:cNvSpPr>
            <a:spLocks noGrp="1"/>
          </p:cNvSpPr>
          <p:nvPr>
            <p:ph type="body" sz="quarter" idx="21"/>
          </p:nvPr>
        </p:nvSpPr>
        <p:spPr/>
        <p:txBody>
          <a:bodyPr/>
          <a:lstStyle/>
          <a:p>
            <a:r>
              <a:rPr lang="en-US" dirty="0"/>
              <a:t>president</a:t>
            </a:r>
          </a:p>
          <a:p>
            <a:endParaRPr lang="en-US" dirty="0"/>
          </a:p>
        </p:txBody>
      </p:sp>
      <p:sp>
        <p:nvSpPr>
          <p:cNvPr id="31" name="Text Placeholder 30">
            <a:extLst>
              <a:ext uri="{FF2B5EF4-FFF2-40B4-BE49-F238E27FC236}">
                <a16:creationId xmlns:a16="http://schemas.microsoft.com/office/drawing/2014/main" id="{1F74C8AB-F847-F58A-7B89-FC1F3E125FB9}"/>
              </a:ext>
            </a:extLst>
          </p:cNvPr>
          <p:cNvSpPr>
            <a:spLocks noGrp="1"/>
          </p:cNvSpPr>
          <p:nvPr>
            <p:ph type="body" sz="quarter" idx="22"/>
          </p:nvPr>
        </p:nvSpPr>
        <p:spPr/>
        <p:txBody>
          <a:bodyPr/>
          <a:lstStyle/>
          <a:p>
            <a:r>
              <a:rPr lang="en-US" dirty="0"/>
              <a:t>chief executive officer</a:t>
            </a:r>
          </a:p>
        </p:txBody>
      </p:sp>
      <p:sp>
        <p:nvSpPr>
          <p:cNvPr id="32" name="Text Placeholder 31">
            <a:extLst>
              <a:ext uri="{FF2B5EF4-FFF2-40B4-BE49-F238E27FC236}">
                <a16:creationId xmlns:a16="http://schemas.microsoft.com/office/drawing/2014/main" id="{0A4B179D-6ECE-CDC7-80E3-5E1843793A1D}"/>
              </a:ext>
            </a:extLst>
          </p:cNvPr>
          <p:cNvSpPr>
            <a:spLocks noGrp="1"/>
          </p:cNvSpPr>
          <p:nvPr>
            <p:ph type="body" sz="quarter" idx="23"/>
          </p:nvPr>
        </p:nvSpPr>
        <p:spPr/>
        <p:txBody>
          <a:bodyPr/>
          <a:lstStyle/>
          <a:p>
            <a:r>
              <a:rPr lang="en-US" dirty="0"/>
              <a:t>chief operations officer</a:t>
            </a:r>
          </a:p>
        </p:txBody>
      </p:sp>
      <p:sp>
        <p:nvSpPr>
          <p:cNvPr id="34" name="Text Placeholder 33">
            <a:extLst>
              <a:ext uri="{FF2B5EF4-FFF2-40B4-BE49-F238E27FC236}">
                <a16:creationId xmlns:a16="http://schemas.microsoft.com/office/drawing/2014/main" id="{20510531-78E7-6DD4-B8ED-F8484240C2E1}"/>
              </a:ext>
            </a:extLst>
          </p:cNvPr>
          <p:cNvSpPr>
            <a:spLocks noGrp="1"/>
          </p:cNvSpPr>
          <p:nvPr>
            <p:ph type="body" sz="quarter" idx="24"/>
          </p:nvPr>
        </p:nvSpPr>
        <p:spPr/>
        <p:txBody>
          <a:bodyPr/>
          <a:lstStyle/>
          <a:p>
            <a:r>
              <a:rPr lang="en-US" dirty="0"/>
              <a:t>vp marketing</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14</a:t>
            </a:fld>
            <a:endParaRPr lang="en-US" dirty="0"/>
          </a:p>
        </p:txBody>
      </p:sp>
    </p:spTree>
    <p:extLst>
      <p:ext uri="{BB962C8B-B14F-4D97-AF65-F5344CB8AC3E}">
        <p14:creationId xmlns:p14="http://schemas.microsoft.com/office/powerpoint/2010/main" val="1002104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meet our extended team</a:t>
            </a:r>
          </a:p>
        </p:txBody>
      </p:sp>
      <p:pic>
        <p:nvPicPr>
          <p:cNvPr id="45" name="Picture Placeholder 44" descr="Team member headshot">
            <a:extLst>
              <a:ext uri="{FF2B5EF4-FFF2-40B4-BE49-F238E27FC236}">
                <a16:creationId xmlns:a16="http://schemas.microsoft.com/office/drawing/2014/main" id="{BF83E8E2-2284-9684-FCF6-1A6EA943A1FB}"/>
              </a:ext>
            </a:extLst>
          </p:cNvPr>
          <p:cNvPicPr>
            <a:picLocks noGrp="1" noChangeAspect="1"/>
          </p:cNvPicPr>
          <p:nvPr>
            <p:ph type="pic" sz="quarter" idx="13"/>
          </p:nvPr>
        </p:nvPicPr>
        <p:blipFill rotWithShape="1">
          <a:blip r:embed="rId2"/>
          <a:srcRect l="239" r="239"/>
          <a:stretch/>
        </p:blipFill>
        <p:spPr/>
      </p:pic>
      <p:pic>
        <p:nvPicPr>
          <p:cNvPr id="48" name="Picture Placeholder 47" descr="Team member headshot">
            <a:extLst>
              <a:ext uri="{FF2B5EF4-FFF2-40B4-BE49-F238E27FC236}">
                <a16:creationId xmlns:a16="http://schemas.microsoft.com/office/drawing/2014/main" id="{B0AC71BE-6C36-5953-EF84-04DB27D399EF}"/>
              </a:ext>
            </a:extLst>
          </p:cNvPr>
          <p:cNvPicPr>
            <a:picLocks noGrp="1" noChangeAspect="1"/>
          </p:cNvPicPr>
          <p:nvPr>
            <p:ph type="pic" sz="quarter" idx="14"/>
          </p:nvPr>
        </p:nvPicPr>
        <p:blipFill rotWithShape="1">
          <a:blip r:embed="rId3"/>
          <a:srcRect l="148" r="148"/>
          <a:stretch/>
        </p:blipFill>
        <p:spPr/>
      </p:pic>
      <p:pic>
        <p:nvPicPr>
          <p:cNvPr id="51" name="Picture Placeholder 50" descr="Team member headshot">
            <a:extLst>
              <a:ext uri="{FF2B5EF4-FFF2-40B4-BE49-F238E27FC236}">
                <a16:creationId xmlns:a16="http://schemas.microsoft.com/office/drawing/2014/main" id="{E67A1306-8387-8408-FEAF-520A43BB1D8D}"/>
              </a:ext>
            </a:extLst>
          </p:cNvPr>
          <p:cNvPicPr>
            <a:picLocks noGrp="1" noChangeAspect="1"/>
          </p:cNvPicPr>
          <p:nvPr>
            <p:ph type="pic" sz="quarter" idx="15"/>
          </p:nvPr>
        </p:nvPicPr>
        <p:blipFill rotWithShape="1">
          <a:blip r:embed="rId4"/>
          <a:srcRect l="239" r="239"/>
          <a:stretch/>
        </p:blipFill>
        <p:spPr/>
      </p:pic>
      <p:pic>
        <p:nvPicPr>
          <p:cNvPr id="58" name="Picture Placeholder 57" descr="Team member headshot">
            <a:extLst>
              <a:ext uri="{FF2B5EF4-FFF2-40B4-BE49-F238E27FC236}">
                <a16:creationId xmlns:a16="http://schemas.microsoft.com/office/drawing/2014/main" id="{A5E932A8-FB95-D4B9-7C31-E32737B02106}"/>
              </a:ext>
            </a:extLst>
          </p:cNvPr>
          <p:cNvPicPr>
            <a:picLocks noGrp="1" noChangeAspect="1"/>
          </p:cNvPicPr>
          <p:nvPr>
            <p:ph type="pic" sz="quarter" idx="16"/>
          </p:nvPr>
        </p:nvPicPr>
        <p:blipFill rotWithShape="1">
          <a:blip r:embed="rId5"/>
          <a:srcRect l="239" r="239"/>
          <a:stretch/>
        </p:blipFill>
        <p:spPr/>
      </p:pic>
      <p:sp>
        <p:nvSpPr>
          <p:cNvPr id="26" name="Text Placeholder 25">
            <a:extLst>
              <a:ext uri="{FF2B5EF4-FFF2-40B4-BE49-F238E27FC236}">
                <a16:creationId xmlns:a16="http://schemas.microsoft.com/office/drawing/2014/main" id="{F237C2FF-8AE7-02AF-7E17-D62F80F65FAA}"/>
              </a:ext>
            </a:extLst>
          </p:cNvPr>
          <p:cNvSpPr>
            <a:spLocks noGrp="1"/>
          </p:cNvSpPr>
          <p:nvPr>
            <p:ph type="body" sz="quarter" idx="17"/>
          </p:nvPr>
        </p:nvSpPr>
        <p:spPr/>
        <p:txBody>
          <a:bodyPr/>
          <a:lstStyle/>
          <a:p>
            <a:r>
              <a:rPr lang="en-US" dirty="0"/>
              <a:t>TAKUMA HAYASHI</a:t>
            </a:r>
          </a:p>
        </p:txBody>
      </p:sp>
      <p:sp>
        <p:nvSpPr>
          <p:cNvPr id="27" name="Text Placeholder 26">
            <a:extLst>
              <a:ext uri="{FF2B5EF4-FFF2-40B4-BE49-F238E27FC236}">
                <a16:creationId xmlns:a16="http://schemas.microsoft.com/office/drawing/2014/main" id="{00C27F86-4C80-C4F3-6CE8-D40C84F64932}"/>
              </a:ext>
            </a:extLst>
          </p:cNvPr>
          <p:cNvSpPr>
            <a:spLocks noGrp="1"/>
          </p:cNvSpPr>
          <p:nvPr>
            <p:ph type="body" sz="quarter" idx="18"/>
          </p:nvPr>
        </p:nvSpPr>
        <p:spPr/>
        <p:txBody>
          <a:bodyPr/>
          <a:lstStyle/>
          <a:p>
            <a:r>
              <a:rPr lang="en-US" dirty="0"/>
              <a:t>MIRJAM NILSSON​</a:t>
            </a: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19"/>
          </p:nvPr>
        </p:nvSpPr>
        <p:spPr/>
        <p:txBody>
          <a:bodyPr/>
          <a:lstStyle/>
          <a:p>
            <a:r>
              <a:rPr lang="en-US" dirty="0"/>
              <a:t>FLORA BERGGREN​</a:t>
            </a:r>
          </a:p>
        </p:txBody>
      </p:sp>
      <p:sp>
        <p:nvSpPr>
          <p:cNvPr id="29" name="Text Placeholder 28">
            <a:extLst>
              <a:ext uri="{FF2B5EF4-FFF2-40B4-BE49-F238E27FC236}">
                <a16:creationId xmlns:a16="http://schemas.microsoft.com/office/drawing/2014/main" id="{88C30139-2108-5DD5-D7B5-F4C5CA6CCBF3}"/>
              </a:ext>
            </a:extLst>
          </p:cNvPr>
          <p:cNvSpPr>
            <a:spLocks noGrp="1"/>
          </p:cNvSpPr>
          <p:nvPr>
            <p:ph type="body" sz="quarter" idx="20"/>
          </p:nvPr>
        </p:nvSpPr>
        <p:spPr/>
        <p:txBody>
          <a:bodyPr/>
          <a:lstStyle/>
          <a:p>
            <a:r>
              <a:rPr lang="en-US" dirty="0"/>
              <a:t>RAJESH SANTOSHI</a:t>
            </a:r>
          </a:p>
        </p:txBody>
      </p:sp>
      <p:sp>
        <p:nvSpPr>
          <p:cNvPr id="30" name="Text Placeholder 29">
            <a:extLst>
              <a:ext uri="{FF2B5EF4-FFF2-40B4-BE49-F238E27FC236}">
                <a16:creationId xmlns:a16="http://schemas.microsoft.com/office/drawing/2014/main" id="{7E1DA776-AFFE-AE39-7F7B-59EB501D7E5F}"/>
              </a:ext>
            </a:extLst>
          </p:cNvPr>
          <p:cNvSpPr>
            <a:spLocks noGrp="1"/>
          </p:cNvSpPr>
          <p:nvPr>
            <p:ph type="body" sz="quarter" idx="21"/>
          </p:nvPr>
        </p:nvSpPr>
        <p:spPr/>
        <p:txBody>
          <a:bodyPr/>
          <a:lstStyle/>
          <a:p>
            <a:r>
              <a:rPr lang="en-US" dirty="0"/>
              <a:t>president</a:t>
            </a:r>
          </a:p>
          <a:p>
            <a:endParaRPr lang="en-US" dirty="0"/>
          </a:p>
        </p:txBody>
      </p:sp>
      <p:sp>
        <p:nvSpPr>
          <p:cNvPr id="31" name="Text Placeholder 30">
            <a:extLst>
              <a:ext uri="{FF2B5EF4-FFF2-40B4-BE49-F238E27FC236}">
                <a16:creationId xmlns:a16="http://schemas.microsoft.com/office/drawing/2014/main" id="{1F74C8AB-F847-F58A-7B89-FC1F3E125FB9}"/>
              </a:ext>
            </a:extLst>
          </p:cNvPr>
          <p:cNvSpPr>
            <a:spLocks noGrp="1"/>
          </p:cNvSpPr>
          <p:nvPr>
            <p:ph type="body" sz="quarter" idx="22"/>
          </p:nvPr>
        </p:nvSpPr>
        <p:spPr/>
        <p:txBody>
          <a:bodyPr/>
          <a:lstStyle/>
          <a:p>
            <a:r>
              <a:rPr lang="en-US" dirty="0"/>
              <a:t>chief executive officer</a:t>
            </a:r>
          </a:p>
        </p:txBody>
      </p:sp>
      <p:sp>
        <p:nvSpPr>
          <p:cNvPr id="32" name="Text Placeholder 31">
            <a:extLst>
              <a:ext uri="{FF2B5EF4-FFF2-40B4-BE49-F238E27FC236}">
                <a16:creationId xmlns:a16="http://schemas.microsoft.com/office/drawing/2014/main" id="{0A4B179D-6ECE-CDC7-80E3-5E1843793A1D}"/>
              </a:ext>
            </a:extLst>
          </p:cNvPr>
          <p:cNvSpPr>
            <a:spLocks noGrp="1"/>
          </p:cNvSpPr>
          <p:nvPr>
            <p:ph type="body" sz="quarter" idx="23"/>
          </p:nvPr>
        </p:nvSpPr>
        <p:spPr/>
        <p:txBody>
          <a:bodyPr/>
          <a:lstStyle/>
          <a:p>
            <a:r>
              <a:rPr lang="en-US" dirty="0"/>
              <a:t>chief operations officer</a:t>
            </a:r>
          </a:p>
        </p:txBody>
      </p:sp>
      <p:sp>
        <p:nvSpPr>
          <p:cNvPr id="34" name="Text Placeholder 33">
            <a:extLst>
              <a:ext uri="{FF2B5EF4-FFF2-40B4-BE49-F238E27FC236}">
                <a16:creationId xmlns:a16="http://schemas.microsoft.com/office/drawing/2014/main" id="{20510531-78E7-6DD4-B8ED-F8484240C2E1}"/>
              </a:ext>
            </a:extLst>
          </p:cNvPr>
          <p:cNvSpPr>
            <a:spLocks noGrp="1"/>
          </p:cNvSpPr>
          <p:nvPr>
            <p:ph type="body" sz="quarter" idx="24"/>
          </p:nvPr>
        </p:nvSpPr>
        <p:spPr/>
        <p:txBody>
          <a:bodyPr/>
          <a:lstStyle/>
          <a:p>
            <a:r>
              <a:rPr lang="en-US" dirty="0"/>
              <a:t>vp marketing</a:t>
            </a:r>
          </a:p>
        </p:txBody>
      </p:sp>
      <p:pic>
        <p:nvPicPr>
          <p:cNvPr id="18" name="Picture Placeholder 17" descr="Team member headshot">
            <a:extLst>
              <a:ext uri="{FF2B5EF4-FFF2-40B4-BE49-F238E27FC236}">
                <a16:creationId xmlns:a16="http://schemas.microsoft.com/office/drawing/2014/main" id="{251FF9F2-D148-7744-AD3C-DA1D842399EA}"/>
              </a:ext>
            </a:extLst>
          </p:cNvPr>
          <p:cNvPicPr>
            <a:picLocks noGrp="1" noChangeAspect="1"/>
          </p:cNvPicPr>
          <p:nvPr>
            <p:ph type="pic" sz="quarter" idx="25"/>
          </p:nvPr>
        </p:nvPicPr>
        <p:blipFill rotWithShape="1">
          <a:blip r:embed="rId6"/>
          <a:srcRect l="244" r="244"/>
          <a:stretch/>
        </p:blipFill>
        <p:spPr/>
      </p:pic>
      <p:pic>
        <p:nvPicPr>
          <p:cNvPr id="20" name="Picture Placeholder 19" descr="Team member headshot">
            <a:extLst>
              <a:ext uri="{FF2B5EF4-FFF2-40B4-BE49-F238E27FC236}">
                <a16:creationId xmlns:a16="http://schemas.microsoft.com/office/drawing/2014/main" id="{E889186A-9C62-A602-01B1-5D4D195D26CE}"/>
              </a:ext>
            </a:extLst>
          </p:cNvPr>
          <p:cNvPicPr>
            <a:picLocks noGrp="1" noChangeAspect="1"/>
          </p:cNvPicPr>
          <p:nvPr>
            <p:ph type="pic" sz="quarter" idx="26"/>
          </p:nvPr>
        </p:nvPicPr>
        <p:blipFill rotWithShape="1">
          <a:blip r:embed="rId7"/>
          <a:srcRect l="244" r="244"/>
          <a:stretch/>
        </p:blipFill>
        <p:spPr/>
      </p:pic>
      <p:pic>
        <p:nvPicPr>
          <p:cNvPr id="22" name="Picture Placeholder 21" descr="Team member headshot">
            <a:extLst>
              <a:ext uri="{FF2B5EF4-FFF2-40B4-BE49-F238E27FC236}">
                <a16:creationId xmlns:a16="http://schemas.microsoft.com/office/drawing/2014/main" id="{034ED1AA-BE4A-E267-C463-F20D3D8585E7}"/>
              </a:ext>
            </a:extLst>
          </p:cNvPr>
          <p:cNvPicPr>
            <a:picLocks noGrp="1" noChangeAspect="1"/>
          </p:cNvPicPr>
          <p:nvPr>
            <p:ph type="pic" sz="quarter" idx="27"/>
          </p:nvPr>
        </p:nvPicPr>
        <p:blipFill rotWithShape="1">
          <a:blip r:embed="rId8"/>
          <a:srcRect l="244" r="244"/>
          <a:stretch/>
        </p:blipFill>
        <p:spPr/>
      </p:pic>
      <p:pic>
        <p:nvPicPr>
          <p:cNvPr id="24" name="Picture Placeholder 23" descr="Team member headshot">
            <a:extLst>
              <a:ext uri="{FF2B5EF4-FFF2-40B4-BE49-F238E27FC236}">
                <a16:creationId xmlns:a16="http://schemas.microsoft.com/office/drawing/2014/main" id="{E288CC4E-15A7-7E6C-86BB-F6487D302F00}"/>
              </a:ext>
            </a:extLst>
          </p:cNvPr>
          <p:cNvPicPr>
            <a:picLocks noGrp="1" noChangeAspect="1"/>
          </p:cNvPicPr>
          <p:nvPr>
            <p:ph type="pic" sz="quarter" idx="28"/>
          </p:nvPr>
        </p:nvPicPr>
        <p:blipFill rotWithShape="1">
          <a:blip r:embed="rId9"/>
          <a:srcRect l="244" r="244"/>
          <a:stretch/>
        </p:blipFill>
        <p:spPr/>
      </p:pic>
      <p:sp>
        <p:nvSpPr>
          <p:cNvPr id="80" name="Text Placeholder 79">
            <a:extLst>
              <a:ext uri="{FF2B5EF4-FFF2-40B4-BE49-F238E27FC236}">
                <a16:creationId xmlns:a16="http://schemas.microsoft.com/office/drawing/2014/main" id="{291313D6-FDDE-A86D-0C8F-78A4DE610460}"/>
              </a:ext>
            </a:extLst>
          </p:cNvPr>
          <p:cNvSpPr>
            <a:spLocks noGrp="1"/>
          </p:cNvSpPr>
          <p:nvPr>
            <p:ph type="body" sz="quarter" idx="29"/>
          </p:nvPr>
        </p:nvSpPr>
        <p:spPr/>
        <p:txBody>
          <a:bodyPr/>
          <a:lstStyle/>
          <a:p>
            <a:r>
              <a:rPr lang="en-US" dirty="0"/>
              <a:t>GRAHAM BARNES</a:t>
            </a:r>
          </a:p>
        </p:txBody>
      </p:sp>
      <p:sp>
        <p:nvSpPr>
          <p:cNvPr id="81" name="Text Placeholder 80">
            <a:extLst>
              <a:ext uri="{FF2B5EF4-FFF2-40B4-BE49-F238E27FC236}">
                <a16:creationId xmlns:a16="http://schemas.microsoft.com/office/drawing/2014/main" id="{8A1BEF0A-BD3A-2F51-2B84-2C87759C857E}"/>
              </a:ext>
            </a:extLst>
          </p:cNvPr>
          <p:cNvSpPr>
            <a:spLocks noGrp="1"/>
          </p:cNvSpPr>
          <p:nvPr>
            <p:ph type="body" sz="quarter" idx="30"/>
          </p:nvPr>
        </p:nvSpPr>
        <p:spPr/>
        <p:txBody>
          <a:bodyPr/>
          <a:lstStyle/>
          <a:p>
            <a:r>
              <a:rPr lang="en-US" dirty="0"/>
              <a:t>ROWAN MURPHY</a:t>
            </a:r>
          </a:p>
        </p:txBody>
      </p:sp>
      <p:sp>
        <p:nvSpPr>
          <p:cNvPr id="82" name="Text Placeholder 81">
            <a:extLst>
              <a:ext uri="{FF2B5EF4-FFF2-40B4-BE49-F238E27FC236}">
                <a16:creationId xmlns:a16="http://schemas.microsoft.com/office/drawing/2014/main" id="{B68617DC-1253-7F81-E3EC-E2710973E731}"/>
              </a:ext>
            </a:extLst>
          </p:cNvPr>
          <p:cNvSpPr>
            <a:spLocks noGrp="1"/>
          </p:cNvSpPr>
          <p:nvPr>
            <p:ph type="body" sz="quarter" idx="31"/>
          </p:nvPr>
        </p:nvSpPr>
        <p:spPr/>
        <p:txBody>
          <a:bodyPr/>
          <a:lstStyle/>
          <a:p>
            <a:r>
              <a:rPr lang="en-US" dirty="0"/>
              <a:t>ELIZABETH MOORE</a:t>
            </a:r>
          </a:p>
        </p:txBody>
      </p:sp>
      <p:sp>
        <p:nvSpPr>
          <p:cNvPr id="83" name="Text Placeholder 82">
            <a:extLst>
              <a:ext uri="{FF2B5EF4-FFF2-40B4-BE49-F238E27FC236}">
                <a16:creationId xmlns:a16="http://schemas.microsoft.com/office/drawing/2014/main" id="{A27FA48D-357F-EA80-0111-0C0A27182842}"/>
              </a:ext>
            </a:extLst>
          </p:cNvPr>
          <p:cNvSpPr>
            <a:spLocks noGrp="1"/>
          </p:cNvSpPr>
          <p:nvPr>
            <p:ph type="body" sz="quarter" idx="32"/>
          </p:nvPr>
        </p:nvSpPr>
        <p:spPr/>
        <p:txBody>
          <a:bodyPr/>
          <a:lstStyle/>
          <a:p>
            <a:r>
              <a:rPr lang="en-US" dirty="0"/>
              <a:t>ROBINE KLINE</a:t>
            </a:r>
          </a:p>
        </p:txBody>
      </p:sp>
      <p:sp>
        <p:nvSpPr>
          <p:cNvPr id="84" name="Text Placeholder 83">
            <a:extLst>
              <a:ext uri="{FF2B5EF4-FFF2-40B4-BE49-F238E27FC236}">
                <a16:creationId xmlns:a16="http://schemas.microsoft.com/office/drawing/2014/main" id="{1950D586-9DF9-A100-E041-67FDDEBD7DA5}"/>
              </a:ext>
            </a:extLst>
          </p:cNvPr>
          <p:cNvSpPr>
            <a:spLocks noGrp="1"/>
          </p:cNvSpPr>
          <p:nvPr>
            <p:ph type="body" sz="quarter" idx="33"/>
          </p:nvPr>
        </p:nvSpPr>
        <p:spPr/>
        <p:txBody>
          <a:bodyPr/>
          <a:lstStyle/>
          <a:p>
            <a:r>
              <a:rPr lang="en-US" dirty="0"/>
              <a:t>vp product</a:t>
            </a:r>
          </a:p>
          <a:p>
            <a:endParaRPr lang="en-US" dirty="0"/>
          </a:p>
        </p:txBody>
      </p:sp>
      <p:sp>
        <p:nvSpPr>
          <p:cNvPr id="85" name="Text Placeholder 84">
            <a:extLst>
              <a:ext uri="{FF2B5EF4-FFF2-40B4-BE49-F238E27FC236}">
                <a16:creationId xmlns:a16="http://schemas.microsoft.com/office/drawing/2014/main" id="{D57903CE-292D-8F9A-9BDD-7840423075D1}"/>
              </a:ext>
            </a:extLst>
          </p:cNvPr>
          <p:cNvSpPr>
            <a:spLocks noGrp="1"/>
          </p:cNvSpPr>
          <p:nvPr>
            <p:ph type="body" sz="quarter" idx="34"/>
          </p:nvPr>
        </p:nvSpPr>
        <p:spPr/>
        <p:txBody>
          <a:bodyPr/>
          <a:lstStyle/>
          <a:p>
            <a:r>
              <a:rPr lang="en-US" dirty="0"/>
              <a:t>SEO strategist</a:t>
            </a:r>
          </a:p>
          <a:p>
            <a:endParaRPr lang="en-US" dirty="0"/>
          </a:p>
        </p:txBody>
      </p:sp>
      <p:sp>
        <p:nvSpPr>
          <p:cNvPr id="86" name="Text Placeholder 85">
            <a:extLst>
              <a:ext uri="{FF2B5EF4-FFF2-40B4-BE49-F238E27FC236}">
                <a16:creationId xmlns:a16="http://schemas.microsoft.com/office/drawing/2014/main" id="{1CD211A9-30AF-B158-D3CD-640CBDA0A853}"/>
              </a:ext>
            </a:extLst>
          </p:cNvPr>
          <p:cNvSpPr>
            <a:spLocks noGrp="1"/>
          </p:cNvSpPr>
          <p:nvPr>
            <p:ph type="body" sz="quarter" idx="35"/>
          </p:nvPr>
        </p:nvSpPr>
        <p:spPr/>
        <p:txBody>
          <a:bodyPr/>
          <a:lstStyle/>
          <a:p>
            <a:r>
              <a:rPr lang="en-US" dirty="0"/>
              <a:t>product designer</a:t>
            </a:r>
          </a:p>
          <a:p>
            <a:endParaRPr lang="en-US" dirty="0"/>
          </a:p>
        </p:txBody>
      </p:sp>
      <p:sp>
        <p:nvSpPr>
          <p:cNvPr id="87" name="Text Placeholder 86">
            <a:extLst>
              <a:ext uri="{FF2B5EF4-FFF2-40B4-BE49-F238E27FC236}">
                <a16:creationId xmlns:a16="http://schemas.microsoft.com/office/drawing/2014/main" id="{FE25E76F-DE56-E8CD-2546-5CDB57197BF5}"/>
              </a:ext>
            </a:extLst>
          </p:cNvPr>
          <p:cNvSpPr>
            <a:spLocks noGrp="1"/>
          </p:cNvSpPr>
          <p:nvPr>
            <p:ph type="body" sz="quarter" idx="36"/>
          </p:nvPr>
        </p:nvSpPr>
        <p:spPr/>
        <p:txBody>
          <a:bodyPr/>
          <a:lstStyle/>
          <a:p>
            <a:r>
              <a:rPr lang="en-US" dirty="0"/>
              <a:t>content developer</a:t>
            </a:r>
          </a:p>
          <a:p>
            <a:endParaRPr lang="en-US" dirty="0"/>
          </a:p>
        </p:txBody>
      </p:sp>
    </p:spTree>
    <p:extLst>
      <p:ext uri="{BB962C8B-B14F-4D97-AF65-F5344CB8AC3E}">
        <p14:creationId xmlns:p14="http://schemas.microsoft.com/office/powerpoint/2010/main" val="1445010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B2B MARKET SCENARIOS</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CLOUD-BASED OPPORTUNITIES</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16</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how we get there</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lstStyle/>
          <a:p>
            <a:r>
              <a:rPr lang="en-US" dirty="0"/>
              <a:t>ROI</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dirty="0"/>
              <a:t>Envision multimedia-based expertise and cross-media growth strategies</a:t>
            </a:r>
          </a:p>
          <a:p>
            <a:endParaRPr lang="en-US" dirty="0"/>
          </a:p>
          <a:p>
            <a:r>
              <a:rPr lang="en-US" dirty="0"/>
              <a:t>Visualize quality intellectual capital</a:t>
            </a:r>
          </a:p>
          <a:p>
            <a:endParaRPr lang="en-US" dirty="0"/>
          </a:p>
          <a:p>
            <a:r>
              <a:rPr lang="en-US" dirty="0"/>
              <a:t>Engage worldwide methodologies with web-enabled technologies</a:t>
            </a: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a:lstStyle/>
          <a:p>
            <a:r>
              <a:rPr lang="en-US" dirty="0"/>
              <a:t>NICHE MARKETS</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lstStyle/>
          <a:p>
            <a:r>
              <a:rPr lang="en-US" dirty="0"/>
              <a:t>Pursue scalable customer service through sustainable strategies</a:t>
            </a:r>
          </a:p>
          <a:p>
            <a:endParaRPr lang="en-US" dirty="0"/>
          </a:p>
          <a:p>
            <a:r>
              <a:rPr lang="en-US" dirty="0"/>
              <a:t>Engage top-line web services with cutting-edge deliverables</a:t>
            </a:r>
          </a:p>
          <a:p>
            <a:endParaRPr lang="en-US" dirty="0"/>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p:txBody>
          <a:bodyPr/>
          <a:lstStyle/>
          <a:p>
            <a:r>
              <a:rPr lang="en-US" dirty="0"/>
              <a:t>SUPPLY CHAINS</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a:lstStyle/>
          <a:p>
            <a:r>
              <a:rPr lang="en-US" dirty="0"/>
              <a:t>Cultivate one-to-one customer service with robust ideas</a:t>
            </a:r>
          </a:p>
          <a:p>
            <a:endParaRPr lang="en-US" dirty="0"/>
          </a:p>
          <a:p>
            <a:r>
              <a:rPr lang="en-US" dirty="0"/>
              <a:t>Maximize timely deliverables for real-time schemas</a:t>
            </a:r>
          </a:p>
          <a:p>
            <a:endParaRPr lang="en-US" dirty="0"/>
          </a:p>
          <a:p>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17</a:t>
            </a:fld>
            <a:endParaRPr lang="en-US" dirty="0"/>
          </a:p>
        </p:txBody>
      </p:sp>
    </p:spTree>
    <p:extLst>
      <p:ext uri="{BB962C8B-B14F-4D97-AF65-F5344CB8AC3E}">
        <p14:creationId xmlns:p14="http://schemas.microsoft.com/office/powerpoint/2010/main" val="1164941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18</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50;p29">
            <a:extLst>
              <a:ext uri="{FF2B5EF4-FFF2-40B4-BE49-F238E27FC236}">
                <a16:creationId xmlns:a16="http://schemas.microsoft.com/office/drawing/2014/main" id="{AC8B1856-C9BB-2BFC-5410-967ECEFA1432}"/>
              </a:ext>
            </a:extLst>
          </p:cNvPr>
          <p:cNvPicPr preferRelativeResize="0"/>
          <p:nvPr/>
        </p:nvPicPr>
        <p:blipFill>
          <a:blip r:embed="rId2"/>
          <a:stretch>
            <a:fillRect/>
          </a:stretch>
        </p:blipFill>
        <p:spPr>
          <a:xfrm>
            <a:off x="142875" y="1568470"/>
            <a:ext cx="5181600" cy="2432824"/>
          </a:xfrm>
          <a:prstGeom prst="rect">
            <a:avLst/>
          </a:prstGeom>
          <a:noFill/>
          <a:ln>
            <a:noFill/>
          </a:ln>
        </p:spPr>
      </p:pic>
      <p:sp>
        <p:nvSpPr>
          <p:cNvPr id="27" name="Text Placeholder 26">
            <a:extLst>
              <a:ext uri="{FF2B5EF4-FFF2-40B4-BE49-F238E27FC236}">
                <a16:creationId xmlns:a16="http://schemas.microsoft.com/office/drawing/2014/main" id="{64C89AC3-3D7A-65BB-C3F4-2B1CB19E78D1}"/>
              </a:ext>
            </a:extLst>
          </p:cNvPr>
          <p:cNvSpPr>
            <a:spLocks noGrp="1"/>
          </p:cNvSpPr>
          <p:nvPr>
            <p:ph sz="half" idx="2"/>
          </p:nvPr>
        </p:nvSpPr>
        <p:spPr>
          <a:xfrm>
            <a:off x="6096000" y="881713"/>
            <a:ext cx="5791200" cy="4823762"/>
          </a:xfrm>
        </p:spPr>
        <p:txBody>
          <a:bodyPr>
            <a:normAutofit fontScale="85000" lnSpcReduction="20000"/>
          </a:bodyPr>
          <a:lstStyle/>
          <a:p>
            <a:pPr marL="0" indent="0">
              <a:buNone/>
            </a:pPr>
            <a:endParaRPr lang="en-US" dirty="0"/>
          </a:p>
          <a:p>
            <a:pPr marL="0" lvl="0" indent="0" algn="l" rtl="0">
              <a:spcBef>
                <a:spcPts val="0"/>
              </a:spcBef>
              <a:spcAft>
                <a:spcPts val="0"/>
              </a:spcAft>
              <a:buNone/>
            </a:pPr>
            <a:r>
              <a:rPr lang="en-US" sz="4000" b="1" dirty="0">
                <a:latin typeface="Muli"/>
                <a:ea typeface="Muli"/>
                <a:cs typeface="Muli"/>
                <a:sym typeface="Muli"/>
              </a:rPr>
              <a:t> Vision</a:t>
            </a:r>
          </a:p>
          <a:p>
            <a:pPr marL="0" lvl="0" indent="0" algn="l" rtl="0">
              <a:spcBef>
                <a:spcPts val="0"/>
              </a:spcBef>
              <a:spcAft>
                <a:spcPts val="0"/>
              </a:spcAft>
              <a:buNone/>
            </a:pPr>
            <a:r>
              <a:rPr lang="en-US" sz="3600" dirty="0">
                <a:solidFill>
                  <a:schemeClr val="dk1"/>
                </a:solidFill>
                <a:latin typeface="Muli"/>
                <a:ea typeface="Muli"/>
                <a:cs typeface="Muli"/>
                <a:sym typeface="Muli"/>
              </a:rPr>
              <a:t>A Deep Learning Model that can accurately recommend movies to the users is needed.</a:t>
            </a:r>
          </a:p>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r>
              <a:rPr lang="en-US" sz="4000" b="1" dirty="0">
                <a:latin typeface="Muli"/>
                <a:ea typeface="Muli"/>
                <a:cs typeface="Muli"/>
                <a:sym typeface="Muli"/>
              </a:rPr>
              <a:t>Value</a:t>
            </a:r>
          </a:p>
          <a:p>
            <a:pPr marL="0" lvl="0" indent="0" algn="l" rtl="0">
              <a:spcBef>
                <a:spcPts val="0"/>
              </a:spcBef>
              <a:spcAft>
                <a:spcPts val="0"/>
              </a:spcAft>
              <a:buClr>
                <a:schemeClr val="dk1"/>
              </a:buClr>
              <a:buSzPts val="1100"/>
              <a:buFont typeface="Arial"/>
              <a:buNone/>
            </a:pPr>
            <a:r>
              <a:rPr lang="en-US" sz="2800" dirty="0">
                <a:solidFill>
                  <a:schemeClr val="dk1"/>
                </a:solidFill>
                <a:latin typeface="Muli"/>
                <a:ea typeface="Muli"/>
                <a:cs typeface="Muli"/>
                <a:sym typeface="Muli"/>
              </a:rPr>
              <a:t>Having an efficient  movie recommendation system → movie streaming websites will have a competitive advantage over the other company → enhance user experience → This policy of recommendation system is really helpful in giving optimum results to an application profitability and to make the organisation more connected.</a:t>
            </a: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2</a:t>
            </a:fld>
            <a:endParaRPr lang="en-US"/>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704088"/>
            <a:ext cx="9144000" cy="676656"/>
          </a:xfrm>
        </p:spPr>
        <p:txBody>
          <a:bodyPr anchor="b">
            <a:normAutofit/>
          </a:bodyPr>
          <a:lstStyle/>
          <a:p>
            <a:r>
              <a:rPr lang="en-US" sz="4100" b="1" dirty="0"/>
              <a:t>RECAP</a:t>
            </a:r>
          </a:p>
        </p:txBody>
      </p:sp>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sz="half" idx="1"/>
          </p:nvPr>
        </p:nvSpPr>
        <p:spPr>
          <a:xfrm>
            <a:off x="838200" y="1825625"/>
            <a:ext cx="5181600" cy="4351338"/>
          </a:xfrm>
        </p:spPr>
        <p:txBody>
          <a:bodyPr>
            <a:normAutofit/>
          </a:bodyPr>
          <a:lstStyle/>
          <a:p>
            <a:endParaRPr lang="en-US" dirty="0"/>
          </a:p>
          <a:p>
            <a:pPr marL="342900" marR="0" lvl="0" indent="-342900">
              <a:spcBef>
                <a:spcPts val="0"/>
              </a:spcBef>
              <a:spcAft>
                <a:spcPts val="800"/>
              </a:spcAft>
              <a:buSzPts val="1000"/>
              <a:buFont typeface="Arial" panose="020B0604020202020204" pitchFamily="34" charset="0"/>
              <a:buChar char="●"/>
            </a:pPr>
            <a:r>
              <a:rPr lang="en-US" dirty="0">
                <a:effectLst/>
              </a:rPr>
              <a:t>Are the traditional collaborative filtering methods useful?</a:t>
            </a:r>
            <a:endParaRPr lang="en-SG" dirty="0">
              <a:effectLst/>
            </a:endParaRPr>
          </a:p>
          <a:p>
            <a:pPr marL="342900" marR="0" lvl="0" indent="-342900">
              <a:spcBef>
                <a:spcPts val="0"/>
              </a:spcBef>
              <a:spcAft>
                <a:spcPts val="800"/>
              </a:spcAft>
              <a:buSzPts val="1000"/>
              <a:buFont typeface="Arial" panose="020B0604020202020204" pitchFamily="34" charset="0"/>
              <a:buChar char="●"/>
            </a:pPr>
            <a:r>
              <a:rPr lang="en-US" dirty="0">
                <a:effectLst/>
              </a:rPr>
              <a:t>How will the model perform on datasets with different sizes?</a:t>
            </a:r>
            <a:endParaRPr lang="en-SG" dirty="0">
              <a:effectLst/>
            </a:endParaRPr>
          </a:p>
          <a:p>
            <a:pPr marL="342900" marR="0" lvl="0" indent="-342900">
              <a:spcBef>
                <a:spcPts val="0"/>
              </a:spcBef>
              <a:spcAft>
                <a:spcPts val="800"/>
              </a:spcAft>
              <a:buSzPts val="1000"/>
              <a:buFont typeface="Arial" panose="020B0604020202020204" pitchFamily="34" charset="0"/>
              <a:buChar char="●"/>
            </a:pPr>
            <a:r>
              <a:rPr lang="en-US" dirty="0">
                <a:effectLst/>
              </a:rPr>
              <a:t>Is the model able to predict ratings and recommend movies to the user? </a:t>
            </a:r>
            <a:endParaRPr lang="en-SG" dirty="0">
              <a:effectLst/>
            </a:endParaRPr>
          </a:p>
          <a:p>
            <a:endParaRPr lang="en-US" dirty="0"/>
          </a:p>
        </p:txBody>
      </p:sp>
      <p:pic>
        <p:nvPicPr>
          <p:cNvPr id="5" name="Google Shape;158;p30">
            <a:extLst>
              <a:ext uri="{FF2B5EF4-FFF2-40B4-BE49-F238E27FC236}">
                <a16:creationId xmlns:a16="http://schemas.microsoft.com/office/drawing/2014/main" id="{AE6051A8-C71D-3001-26D4-F4047DC746B2}"/>
              </a:ext>
            </a:extLst>
          </p:cNvPr>
          <p:cNvPicPr preferRelativeResize="0"/>
          <p:nvPr/>
        </p:nvPicPr>
        <p:blipFill rotWithShape="1">
          <a:blip r:embed="rId2"/>
          <a:srcRect l="13187" t="4315" r="9190"/>
          <a:stretch/>
        </p:blipFill>
        <p:spPr>
          <a:xfrm>
            <a:off x="7296151" y="625474"/>
            <a:ext cx="4057650" cy="4956175"/>
          </a:xfrm>
          <a:prstGeom prst="rect">
            <a:avLst/>
          </a:prstGeom>
          <a:noFill/>
          <a:ln>
            <a:noFill/>
          </a:ln>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3</a:t>
            </a:fld>
            <a:endParaRPr lang="en-US"/>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704088"/>
            <a:ext cx="9144000" cy="676656"/>
          </a:xfrm>
        </p:spPr>
        <p:txBody>
          <a:bodyPr anchor="b">
            <a:normAutofit/>
          </a:bodyPr>
          <a:lstStyle/>
          <a:p>
            <a:r>
              <a:rPr lang="en-US" sz="4100" b="1" dirty="0"/>
              <a:t>RECAP</a:t>
            </a:r>
          </a:p>
        </p:txBody>
      </p:sp>
    </p:spTree>
    <p:extLst>
      <p:ext uri="{BB962C8B-B14F-4D97-AF65-F5344CB8AC3E}">
        <p14:creationId xmlns:p14="http://schemas.microsoft.com/office/powerpoint/2010/main" val="359688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276225" y="695325"/>
            <a:ext cx="11191875" cy="790575"/>
          </a:xfrm>
        </p:spPr>
        <p:txBody>
          <a:bodyPr>
            <a:normAutofit fontScale="70000" lnSpcReduction="20000"/>
          </a:bodyPr>
          <a:lstStyle/>
          <a:p>
            <a:r>
              <a:rPr lang="en-US" sz="4000" b="1" dirty="0">
                <a:effectLst/>
                <a:latin typeface="Sagona Book (Headings)"/>
              </a:rPr>
              <a:t>Are the traditional collaborative filtering methods useful?</a:t>
            </a:r>
            <a:endParaRPr lang="en-SG" sz="4000" b="1" dirty="0">
              <a:effectLst/>
              <a:latin typeface="Sagona Book (Headings)"/>
            </a:endParaRPr>
          </a:p>
          <a:p>
            <a:endParaRPr lang="en-US" dirty="0">
              <a:latin typeface="Sagona Book (Headings)"/>
            </a:endParaRP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4</a:t>
            </a:fld>
            <a:endParaRPr lang="en-US" dirty="0"/>
          </a:p>
        </p:txBody>
      </p:sp>
      <p:pic>
        <p:nvPicPr>
          <p:cNvPr id="5" name="image25.png" descr="Table&#10;&#10;Description automatically generated">
            <a:extLst>
              <a:ext uri="{FF2B5EF4-FFF2-40B4-BE49-F238E27FC236}">
                <a16:creationId xmlns:a16="http://schemas.microsoft.com/office/drawing/2014/main" id="{D633EF6C-2310-8078-67A1-A698C9B59B25}"/>
              </a:ext>
            </a:extLst>
          </p:cNvPr>
          <p:cNvPicPr/>
          <p:nvPr/>
        </p:nvPicPr>
        <p:blipFill>
          <a:blip r:embed="rId2"/>
          <a:srcRect l="23080" t="23274" r="14059" b="8294"/>
          <a:stretch>
            <a:fillRect/>
          </a:stretch>
        </p:blipFill>
        <p:spPr>
          <a:xfrm>
            <a:off x="2671572" y="2081239"/>
            <a:ext cx="6118643" cy="2025397"/>
          </a:xfrm>
          <a:prstGeom prst="rect">
            <a:avLst/>
          </a:prstGeom>
          <a:ln/>
        </p:spPr>
      </p:pic>
    </p:spTree>
    <p:extLst>
      <p:ext uri="{BB962C8B-B14F-4D97-AF65-F5344CB8AC3E}">
        <p14:creationId xmlns:p14="http://schemas.microsoft.com/office/powerpoint/2010/main" val="404408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365760" y="542926"/>
            <a:ext cx="11649456" cy="1000124"/>
          </a:xfrm>
        </p:spPr>
        <p:txBody>
          <a:bodyPr>
            <a:normAutofit lnSpcReduction="10000"/>
          </a:bodyPr>
          <a:lstStyle/>
          <a:p>
            <a:r>
              <a:rPr lang="en-US" sz="3200" b="1" dirty="0">
                <a:effectLst/>
                <a:latin typeface="Sagona Book (Headings)"/>
              </a:rPr>
              <a:t>How will the model perform on datasets with different sizes?</a:t>
            </a:r>
            <a:endParaRPr lang="en-SG" sz="3200" b="1" dirty="0">
              <a:effectLst/>
              <a:latin typeface="Sagona Book (Headings)"/>
            </a:endParaRPr>
          </a:p>
          <a:p>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5</a:t>
            </a:fld>
            <a:endParaRPr lang="en-US" dirty="0"/>
          </a:p>
        </p:txBody>
      </p:sp>
      <p:pic>
        <p:nvPicPr>
          <p:cNvPr id="5" name="image9.png">
            <a:extLst>
              <a:ext uri="{FF2B5EF4-FFF2-40B4-BE49-F238E27FC236}">
                <a16:creationId xmlns:a16="http://schemas.microsoft.com/office/drawing/2014/main" id="{BE919D50-AB4C-0AFE-2B07-C5F456B1A2F0}"/>
              </a:ext>
            </a:extLst>
          </p:cNvPr>
          <p:cNvPicPr/>
          <p:nvPr/>
        </p:nvPicPr>
        <p:blipFill>
          <a:blip r:embed="rId2"/>
          <a:srcRect/>
          <a:stretch>
            <a:fillRect/>
          </a:stretch>
        </p:blipFill>
        <p:spPr>
          <a:xfrm>
            <a:off x="2980453" y="2100126"/>
            <a:ext cx="5661443" cy="2314086"/>
          </a:xfrm>
          <a:prstGeom prst="rect">
            <a:avLst/>
          </a:prstGeom>
          <a:ln/>
        </p:spPr>
      </p:pic>
    </p:spTree>
    <p:extLst>
      <p:ext uri="{BB962C8B-B14F-4D97-AF65-F5344CB8AC3E}">
        <p14:creationId xmlns:p14="http://schemas.microsoft.com/office/powerpoint/2010/main" val="195525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32.png" descr="Graphical user interface, text&#10;&#10;Description automatically generated">
            <a:extLst>
              <a:ext uri="{FF2B5EF4-FFF2-40B4-BE49-F238E27FC236}">
                <a16:creationId xmlns:a16="http://schemas.microsoft.com/office/drawing/2014/main" id="{D81188B7-2432-642A-0645-79943BB09BC6}"/>
              </a:ext>
            </a:extLst>
          </p:cNvPr>
          <p:cNvPicPr>
            <a:picLocks noGrp="1"/>
          </p:cNvPicPr>
          <p:nvPr>
            <p:ph sz="half" idx="1"/>
          </p:nvPr>
        </p:nvPicPr>
        <p:blipFill rotWithShape="1">
          <a:blip r:embed="rId3"/>
          <a:srcRect r="36635"/>
          <a:stretch/>
        </p:blipFill>
        <p:spPr>
          <a:xfrm>
            <a:off x="7141410" y="1626378"/>
            <a:ext cx="4873806" cy="4527534"/>
          </a:xfrm>
          <a:prstGeom prst="rect">
            <a:avLst/>
          </a:prstGeom>
          <a:noFill/>
          <a:ln/>
        </p:spPr>
      </p:pic>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dirty="0"/>
              <a:t>20XX</a:t>
            </a:r>
            <a:endParaRPr lang="en-US"/>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6</a:t>
            </a:fld>
            <a:endParaRPr lang="en-US"/>
          </a:p>
        </p:txBody>
      </p:sp>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1033271" y="1135650"/>
            <a:ext cx="9144000" cy="676656"/>
          </a:xfrm>
        </p:spPr>
        <p:txBody>
          <a:bodyPr anchor="b">
            <a:noAutofit/>
          </a:bodyPr>
          <a:lstStyle/>
          <a:p>
            <a:r>
              <a:rPr lang="en-US" sz="2800" b="1" dirty="0">
                <a:effectLst/>
              </a:rPr>
              <a:t>Is the model able to predict ratings and recommend movies to the user? </a:t>
            </a:r>
            <a:br>
              <a:rPr lang="en-SG" sz="2800" b="1" dirty="0">
                <a:effectLst/>
              </a:rPr>
            </a:br>
            <a:endParaRPr lang="en-US" sz="4400" b="1" dirty="0"/>
          </a:p>
        </p:txBody>
      </p:sp>
      <p:pic>
        <p:nvPicPr>
          <p:cNvPr id="9" name="Picture 8">
            <a:extLst>
              <a:ext uri="{FF2B5EF4-FFF2-40B4-BE49-F238E27FC236}">
                <a16:creationId xmlns:a16="http://schemas.microsoft.com/office/drawing/2014/main" id="{19F6D8E3-2C4D-2041-2DEA-499D9253A786}"/>
              </a:ext>
            </a:extLst>
          </p:cNvPr>
          <p:cNvPicPr>
            <a:picLocks noChangeAspect="1"/>
          </p:cNvPicPr>
          <p:nvPr/>
        </p:nvPicPr>
        <p:blipFill>
          <a:blip r:embed="rId4"/>
          <a:stretch>
            <a:fillRect/>
          </a:stretch>
        </p:blipFill>
        <p:spPr>
          <a:xfrm>
            <a:off x="365760" y="1626378"/>
            <a:ext cx="6003790" cy="4405317"/>
          </a:xfrm>
          <a:prstGeom prst="rect">
            <a:avLst/>
          </a:prstGeom>
        </p:spPr>
      </p:pic>
    </p:spTree>
    <p:extLst>
      <p:ext uri="{BB962C8B-B14F-4D97-AF65-F5344CB8AC3E}">
        <p14:creationId xmlns:p14="http://schemas.microsoft.com/office/powerpoint/2010/main" val="123413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r>
              <a:rPr lang="en-US" dirty="0">
                <a:sym typeface="Wingdings" panose="05000000000000000000" pitchFamily="2" charset="2"/>
              </a:rPr>
              <a:t></a:t>
            </a:r>
            <a:r>
              <a:rPr lang="en-US" dirty="0"/>
              <a:t>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sz="2800" b="1" dirty="0">
                <a:solidFill>
                  <a:srgbClr val="000000"/>
                </a:solidFill>
              </a:rPr>
              <a:t>190428996</a:t>
            </a:r>
          </a:p>
          <a:p>
            <a:endParaRPr lang="en-US" dirty="0"/>
          </a:p>
        </p:txBody>
      </p:sp>
    </p:spTree>
    <p:extLst>
      <p:ext uri="{BB962C8B-B14F-4D97-AF65-F5344CB8AC3E}">
        <p14:creationId xmlns:p14="http://schemas.microsoft.com/office/powerpoint/2010/main" val="257793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6871108"/>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PRIMARY GOALS</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AREAS OF GROWTH</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TIMELINE</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SUMMARY</a:t>
                      </a: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areas of growth</a:t>
            </a:r>
            <a:endParaRPr lang="en-US" dirty="0"/>
          </a:p>
        </p:txBody>
      </p:sp>
      <p:graphicFrame>
        <p:nvGraphicFramePr>
          <p:cNvPr id="9" name="Table 4">
            <a:extLst>
              <a:ext uri="{FF2B5EF4-FFF2-40B4-BE49-F238E27FC236}">
                <a16:creationId xmlns:a16="http://schemas.microsoft.com/office/drawing/2014/main" id="{599C0C9D-9A88-B612-EE50-DB2991538472}"/>
              </a:ext>
            </a:extLst>
          </p:cNvPr>
          <p:cNvGraphicFramePr>
            <a:graphicFrameLocks noGrp="1"/>
          </p:cNvGraphicFramePr>
          <p:nvPr>
            <p:ph idx="1"/>
            <p:extLst>
              <p:ext uri="{D42A27DB-BD31-4B8C-83A1-F6EECF244321}">
                <p14:modId xmlns:p14="http://schemas.microsoft.com/office/powerpoint/2010/main" val="3686561701"/>
              </p:ext>
            </p:extLst>
          </p:nvPr>
        </p:nvGraphicFramePr>
        <p:xfrm>
          <a:off x="-96458" y="1781255"/>
          <a:ext cx="10356335" cy="3984115"/>
        </p:xfrm>
        <a:graphic>
          <a:graphicData uri="http://schemas.openxmlformats.org/drawingml/2006/table">
            <a:tbl>
              <a:tblPr firstRow="1" bandRow="1">
                <a:tableStyleId>{5940675A-B579-460E-94D1-54222C63F5DA}</a:tableStyleId>
              </a:tblPr>
              <a:tblGrid>
                <a:gridCol w="2071267">
                  <a:extLst>
                    <a:ext uri="{9D8B030D-6E8A-4147-A177-3AD203B41FA5}">
                      <a16:colId xmlns:a16="http://schemas.microsoft.com/office/drawing/2014/main" val="1689330750"/>
                    </a:ext>
                  </a:extLst>
                </a:gridCol>
                <a:gridCol w="2071267">
                  <a:extLst>
                    <a:ext uri="{9D8B030D-6E8A-4147-A177-3AD203B41FA5}">
                      <a16:colId xmlns:a16="http://schemas.microsoft.com/office/drawing/2014/main" val="2660631934"/>
                    </a:ext>
                  </a:extLst>
                </a:gridCol>
                <a:gridCol w="2071267">
                  <a:extLst>
                    <a:ext uri="{9D8B030D-6E8A-4147-A177-3AD203B41FA5}">
                      <a16:colId xmlns:a16="http://schemas.microsoft.com/office/drawing/2014/main" val="3909717689"/>
                    </a:ext>
                  </a:extLst>
                </a:gridCol>
                <a:gridCol w="2071267">
                  <a:extLst>
                    <a:ext uri="{9D8B030D-6E8A-4147-A177-3AD203B41FA5}">
                      <a16:colId xmlns:a16="http://schemas.microsoft.com/office/drawing/2014/main" val="1603189107"/>
                    </a:ext>
                  </a:extLst>
                </a:gridCol>
                <a:gridCol w="2071267">
                  <a:extLst>
                    <a:ext uri="{9D8B030D-6E8A-4147-A177-3AD203B41FA5}">
                      <a16:colId xmlns:a16="http://schemas.microsoft.com/office/drawing/2014/main" val="2755691855"/>
                    </a:ext>
                  </a:extLst>
                </a:gridCol>
              </a:tblGrid>
              <a:tr h="79682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B2B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SUPPLY CHAIN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ROI</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E-COMMERCE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5.0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0208656"/>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3.2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5.1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3.0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4243071"/>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808797"/>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50325"/>
                  </a:ext>
                </a:extLst>
              </a:tr>
            </a:tbl>
          </a:graphicData>
        </a:graphic>
      </p:graphicFrame>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2752853293"/>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{AFBD2AE3-9282-4E16-BBD3-BFAD06EC81C0}tf11964407_win32</Template>
  <TotalTime>46</TotalTime>
  <Words>524</Words>
  <Application>Microsoft Office PowerPoint</Application>
  <PresentationFormat>Widescreen</PresentationFormat>
  <Paragraphs>168</Paragraphs>
  <Slides>18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Courier New</vt:lpstr>
      <vt:lpstr>Gill Sans Nova</vt:lpstr>
      <vt:lpstr>Gill Sans Nova Light</vt:lpstr>
      <vt:lpstr>Muli</vt:lpstr>
      <vt:lpstr>Roboto</vt:lpstr>
      <vt:lpstr>Sagona Book</vt:lpstr>
      <vt:lpstr>Sagona Book (Headings)</vt:lpstr>
      <vt:lpstr>Office Theme</vt:lpstr>
      <vt:lpstr>Movie Recommendation System</vt:lpstr>
      <vt:lpstr>RECAP</vt:lpstr>
      <vt:lpstr>RECAP</vt:lpstr>
      <vt:lpstr>PowerPoint Presentation</vt:lpstr>
      <vt:lpstr>PowerPoint Presentation</vt:lpstr>
      <vt:lpstr>Is the model able to predict ratings and recommend movies to the user?  </vt:lpstr>
      <vt:lpstr>Thank you!!  </vt:lpstr>
      <vt:lpstr>agenda</vt:lpstr>
      <vt:lpstr>areas of growth</vt:lpstr>
      <vt:lpstr>primary goals</vt:lpstr>
      <vt:lpstr>quarterly performance</vt:lpstr>
      <vt:lpstr>RICHARD BRANSON</vt:lpstr>
      <vt:lpstr>timeline</vt:lpstr>
      <vt:lpstr>meet our team</vt:lpstr>
      <vt:lpstr>meet our extended team</vt:lpstr>
      <vt:lpstr>areas of focus</vt:lpstr>
      <vt:lpstr>how we get there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Yamini Sezhiyan</dc:creator>
  <cp:lastModifiedBy>Yamini Sezhiyan</cp:lastModifiedBy>
  <cp:revision>1</cp:revision>
  <dcterms:created xsi:type="dcterms:W3CDTF">2023-03-26T07:58:13Z</dcterms:created>
  <dcterms:modified xsi:type="dcterms:W3CDTF">2023-03-26T08:44:40Z</dcterms:modified>
</cp:coreProperties>
</file>