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9DF4-AD65-45B8-915B-E30B6EC1011A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FC9E-3462-4F86-8976-B656DDA7D1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25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9DF4-AD65-45B8-915B-E30B6EC1011A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FC9E-3462-4F86-8976-B656DDA7D1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547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9DF4-AD65-45B8-915B-E30B6EC1011A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FC9E-3462-4F86-8976-B656DDA7D1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75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9DF4-AD65-45B8-915B-E30B6EC1011A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FC9E-3462-4F86-8976-B656DDA7D1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00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9DF4-AD65-45B8-915B-E30B6EC1011A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FC9E-3462-4F86-8976-B656DDA7D1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388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9DF4-AD65-45B8-915B-E30B6EC1011A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FC9E-3462-4F86-8976-B656DDA7D1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86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9DF4-AD65-45B8-915B-E30B6EC1011A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FC9E-3462-4F86-8976-B656DDA7D1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736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9DF4-AD65-45B8-915B-E30B6EC1011A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FC9E-3462-4F86-8976-B656DDA7D1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12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9DF4-AD65-45B8-915B-E30B6EC1011A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FC9E-3462-4F86-8976-B656DDA7D1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10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9DF4-AD65-45B8-915B-E30B6EC1011A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FC9E-3462-4F86-8976-B656DDA7D1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17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9DF4-AD65-45B8-915B-E30B6EC1011A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FC9E-3462-4F86-8976-B656DDA7D1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593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59DF4-AD65-45B8-915B-E30B6EC1011A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7FC9E-3462-4F86-8976-B656DDA7D1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53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1" y="0"/>
            <a:ext cx="12192000" cy="6857999"/>
          </a:xfrm>
          <a:prstGeom prst="roundRect">
            <a:avLst>
              <a:gd name="adj" fmla="val 394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207817" y="1479665"/>
            <a:ext cx="4380807" cy="5187142"/>
          </a:xfrm>
          <a:prstGeom prst="roundRect">
            <a:avLst>
              <a:gd name="adj" fmla="val 769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2934393" y="244266"/>
            <a:ext cx="3441469" cy="1035895"/>
          </a:xfrm>
          <a:prstGeom prst="roundRect">
            <a:avLst>
              <a:gd name="adj" fmla="val 769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6475614" y="244266"/>
            <a:ext cx="2676698" cy="1044207"/>
          </a:xfrm>
          <a:prstGeom prst="roundRect">
            <a:avLst>
              <a:gd name="adj" fmla="val 769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9252066" y="244267"/>
            <a:ext cx="2685010" cy="1048362"/>
          </a:xfrm>
          <a:prstGeom prst="roundRect">
            <a:avLst>
              <a:gd name="adj" fmla="val 769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4721629" y="1479665"/>
            <a:ext cx="7215447" cy="2552007"/>
          </a:xfrm>
          <a:prstGeom prst="roundRect">
            <a:avLst>
              <a:gd name="adj" fmla="val 769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4700847" y="4218709"/>
            <a:ext cx="3549535" cy="2448098"/>
          </a:xfrm>
          <a:prstGeom prst="roundRect">
            <a:avLst>
              <a:gd name="adj" fmla="val 769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8404167" y="4218709"/>
            <a:ext cx="3532909" cy="2448098"/>
          </a:xfrm>
          <a:prstGeom prst="roundRect">
            <a:avLst>
              <a:gd name="adj" fmla="val 769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014896" y="435764"/>
            <a:ext cx="20532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DASHBOARD VENDAS</a:t>
            </a:r>
            <a:endParaRPr lang="pt-BR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7" y="258864"/>
            <a:ext cx="939691" cy="1035894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084" y="428589"/>
            <a:ext cx="646687" cy="680983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189" y="428589"/>
            <a:ext cx="703277" cy="696444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887" y="428589"/>
            <a:ext cx="689613" cy="689613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400" y="4971544"/>
            <a:ext cx="942428" cy="94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677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Yan Arcanjo</dc:creator>
  <cp:lastModifiedBy>Yan Arcanjo</cp:lastModifiedBy>
  <cp:revision>4</cp:revision>
  <dcterms:created xsi:type="dcterms:W3CDTF">2023-06-01T02:28:14Z</dcterms:created>
  <dcterms:modified xsi:type="dcterms:W3CDTF">2023-06-01T03:34:22Z</dcterms:modified>
</cp:coreProperties>
</file>