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6" y="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D4224-B451-54AA-5AEF-4CFE52EC8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C7003B-9D38-FC4F-ACF5-17B130108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B1C1B-49EB-1789-1305-EF7C3485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999A-743D-43A2-82EC-98B4A4F770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D5AFF-1A04-5F65-BF29-33DDFA63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403B3-9D4E-984E-D7B8-D4910E97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381-4338-4F09-BFE7-867BD5BD3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4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14402-9331-C53A-5B21-AC52B1EF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97D7E9-8976-AE5B-03E9-50DF09FA7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43812-8829-62B3-62BE-9DD8300F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999A-743D-43A2-82EC-98B4A4F770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4FADE-ABCE-94CC-AC7D-89812116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41F08-EE1B-08D5-F67B-4B59461E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381-4338-4F09-BFE7-867BD5BD3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3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6A5F9B-FBBE-27A1-DCEC-01F65E4E0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AD09E-1BEF-CE29-73E4-ACCAB1842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04E02-759D-484A-EAE3-511613C3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999A-743D-43A2-82EC-98B4A4F770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42306-2EFF-897A-CC6A-24BC9674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2EFA0-D205-7431-9047-2D767D63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381-4338-4F09-BFE7-867BD5BD3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9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E2184-8039-830F-2490-F27885FD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62A39-0FEB-C5EC-9C9C-E24E0AF3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0E958-C7BE-123A-7331-D350638D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999A-743D-43A2-82EC-98B4A4F770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57308-F081-18DB-E748-04107854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E2CAB-CAFE-75EB-9D56-1A39FCBB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381-4338-4F09-BFE7-867BD5BD3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1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36CE2-2848-2BD6-1F92-D907893C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72E5C-03D8-D44D-80B5-606DFD938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2F2FB-5E9A-9F4E-6463-64067558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999A-743D-43A2-82EC-98B4A4F770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7A52B-8062-5F09-418A-A8373FC4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420AF-3C0A-7271-361C-458FC6D5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381-4338-4F09-BFE7-867BD5BD3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3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87D6C-AECE-6D80-C270-A5884483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F1240-6194-0329-6FDC-84A24ABA2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E18915-86B6-7142-C5B0-3FFCB55A1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14CEB2-4744-03B3-CAB2-12077FB6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999A-743D-43A2-82EC-98B4A4F770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50AD8-FF0A-44CC-975E-BF2F6A40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70167-3B66-D3B8-9D62-ABD8C49B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381-4338-4F09-BFE7-867BD5BD3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8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FE4E1-6A3E-277B-C43D-DA145909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F27F1-9785-21F5-030E-34D59404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4C417-914D-EAA7-D4DE-54199FEE3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1D8C1C-8D04-2BFF-A3B0-CDF96D646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895908-418E-524C-7975-7A332BA56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391783-129A-FA5D-E4ED-4785963A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999A-743D-43A2-82EC-98B4A4F770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AF1E1A-C78D-FACB-0B19-6A25676B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B51EC4-3C36-0A3D-C8FB-F65C5F1E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381-4338-4F09-BFE7-867BD5BD3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0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BD68E-0B5B-BA6E-EE65-7326F4A4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6633D6-4D8C-40C1-A1C7-D7CCA945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999A-743D-43A2-82EC-98B4A4F770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818245-CC19-48F5-161D-B69A431B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1B53D5-6C69-77A0-5BD1-5B4C42B3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381-4338-4F09-BFE7-867BD5BD3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5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8A96EE-947C-EEF0-2011-7C8CD942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999A-743D-43A2-82EC-98B4A4F770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92C79-541C-3B33-2FAE-02559A93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16D4A-6308-5745-4A86-E9B49BEF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381-4338-4F09-BFE7-867BD5BD3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3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965A-DC69-5F65-742F-8444C512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74031-9BD2-EB92-6DB7-9293C7ADD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3B677E-354C-8B29-0D0A-CF72CBC5D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BAC8C-BC23-2B24-CAE1-248409AE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999A-743D-43A2-82EC-98B4A4F770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F1796-9E19-A618-05B2-B916C0B8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B9514-CA4E-F481-FEA2-E821FE5A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381-4338-4F09-BFE7-867BD5BD3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6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83204-9849-64E5-A58B-14BF365D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E4A245-3EC6-EA13-6CC2-D633484A8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77862D-2674-B383-ED43-8D1CC323B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9226A-2129-4522-AD27-3EB963DB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999A-743D-43A2-82EC-98B4A4F770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AF8AD2-7ADD-6498-03D4-870311CD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BB41A-F9D9-8C9D-DB3B-B1A27285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381-4338-4F09-BFE7-867BD5BD3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5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2CB4D4-7E7D-0E1D-B913-C5F67D41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A757B-AF20-876E-EFCA-7373BBF7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48D4A-970C-3033-FEAB-C57BF3031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999A-743D-43A2-82EC-98B4A4F770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DDAB4-56FC-F285-3F71-333720B45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0CC66-F020-1C9F-2D24-3603A26D4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0381-4338-4F09-BFE7-867BD5BD3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1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BDB217-89FF-68F3-6530-22A6257D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65" y="306387"/>
            <a:ext cx="8429625" cy="5429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2C6315-48A2-31A8-0001-463F6FF046B2}"/>
              </a:ext>
            </a:extLst>
          </p:cNvPr>
          <p:cNvSpPr txBox="1"/>
          <p:nvPr/>
        </p:nvSpPr>
        <p:spPr>
          <a:xfrm>
            <a:off x="8165804" y="992373"/>
            <a:ext cx="41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Sagelayer</a:t>
            </a:r>
            <a:r>
              <a:rPr lang="zh-CN" altLang="en-US" dirty="0"/>
              <a:t>：</a:t>
            </a:r>
            <a:r>
              <a:rPr lang="en-US" altLang="zh-CN" dirty="0" err="1"/>
              <a:t>graphsage</a:t>
            </a:r>
            <a:r>
              <a:rPr lang="zh-CN" altLang="en-US" dirty="0"/>
              <a:t>中的神经网络层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5E7266-C406-5697-8717-73B84BBC6B2E}"/>
              </a:ext>
            </a:extLst>
          </p:cNvPr>
          <p:cNvSpPr txBox="1"/>
          <p:nvPr/>
        </p:nvSpPr>
        <p:spPr>
          <a:xfrm>
            <a:off x="8165804" y="1541722"/>
            <a:ext cx="41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Graphsage</a:t>
            </a:r>
            <a:r>
              <a:rPr lang="zh-CN" altLang="en-US" dirty="0"/>
              <a:t>：</a:t>
            </a:r>
            <a:r>
              <a:rPr lang="en-US" altLang="zh-CN" dirty="0" err="1"/>
              <a:t>graphsage</a:t>
            </a:r>
            <a:r>
              <a:rPr lang="zh-CN" altLang="en-US" dirty="0"/>
              <a:t>算法实现层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2FAAD7-274D-A892-C973-7964A874B4A0}"/>
              </a:ext>
            </a:extLst>
          </p:cNvPr>
          <p:cNvSpPr txBox="1"/>
          <p:nvPr/>
        </p:nvSpPr>
        <p:spPr>
          <a:xfrm>
            <a:off x="8165804" y="2130058"/>
            <a:ext cx="418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Aggregate</a:t>
            </a:r>
            <a:r>
              <a:rPr lang="zh-CN" altLang="en-US" dirty="0"/>
              <a:t>：</a:t>
            </a:r>
            <a:r>
              <a:rPr lang="en-US" altLang="zh-CN" dirty="0" err="1"/>
              <a:t>graphsage</a:t>
            </a:r>
            <a:r>
              <a:rPr lang="zh-CN" altLang="en-US" dirty="0"/>
              <a:t>中的特征聚合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（</a:t>
            </a:r>
            <a:r>
              <a:rPr lang="en-US" altLang="zh-CN" dirty="0"/>
              <a:t>mean</a:t>
            </a:r>
            <a:r>
              <a:rPr lang="zh-CN" altLang="en-US" dirty="0"/>
              <a:t>，</a:t>
            </a:r>
            <a:r>
              <a:rPr lang="en-US" altLang="zh-CN" dirty="0"/>
              <a:t>max</a:t>
            </a:r>
            <a:r>
              <a:rPr lang="zh-CN" altLang="en-US" dirty="0"/>
              <a:t>，</a:t>
            </a:r>
            <a:r>
              <a:rPr lang="en-US" altLang="zh-CN" dirty="0" err="1"/>
              <a:t>lstm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FB0EA3-DBA6-0561-0895-FCBD7EEAA3CE}"/>
              </a:ext>
            </a:extLst>
          </p:cNvPr>
          <p:cNvSpPr txBox="1"/>
          <p:nvPr/>
        </p:nvSpPr>
        <p:spPr>
          <a:xfrm>
            <a:off x="8165804" y="2669402"/>
            <a:ext cx="41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applymodel</a:t>
            </a:r>
            <a:r>
              <a:rPr lang="zh-CN" altLang="en-US" dirty="0"/>
              <a:t>：核心运行函数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AC5477-929F-A035-94CC-341BC5EBB858}"/>
              </a:ext>
            </a:extLst>
          </p:cNvPr>
          <p:cNvSpPr txBox="1"/>
          <p:nvPr/>
        </p:nvSpPr>
        <p:spPr>
          <a:xfrm>
            <a:off x="8165804" y="3208746"/>
            <a:ext cx="41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训练方式：有监督</a:t>
            </a:r>
            <a:r>
              <a:rPr lang="en-US" altLang="zh-CN" dirty="0"/>
              <a:t>sup</a:t>
            </a:r>
            <a:r>
              <a:rPr lang="zh-CN" altLang="en-US" dirty="0"/>
              <a:t>，无监督，一起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0ED65D-ADBC-E078-CB3B-6588D5414CBE}"/>
              </a:ext>
            </a:extLst>
          </p:cNvPr>
          <p:cNvSpPr txBox="1"/>
          <p:nvPr/>
        </p:nvSpPr>
        <p:spPr>
          <a:xfrm>
            <a:off x="8165804" y="3748090"/>
            <a:ext cx="41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训练函数：</a:t>
            </a:r>
            <a:r>
              <a:rPr lang="en-US" altLang="zh-CN" dirty="0"/>
              <a:t>train</a:t>
            </a:r>
            <a:r>
              <a:rPr lang="zh-CN" altLang="en-US" dirty="0"/>
              <a:t>，</a:t>
            </a:r>
            <a:r>
              <a:rPr lang="en-US" altLang="zh-CN" dirty="0" err="1"/>
              <a:t>val</a:t>
            </a:r>
            <a:r>
              <a:rPr lang="zh-CN" altLang="en-US" dirty="0"/>
              <a:t>，</a:t>
            </a:r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15A034-CF20-FDB6-3AEA-9B900BD4436D}"/>
              </a:ext>
            </a:extLst>
          </p:cNvPr>
          <p:cNvSpPr txBox="1"/>
          <p:nvPr/>
        </p:nvSpPr>
        <p:spPr>
          <a:xfrm>
            <a:off x="8165804" y="4293491"/>
            <a:ext cx="41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辅助核心函数：邻居节点采集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90F683-818D-29CF-91E6-19EA591FB192}"/>
              </a:ext>
            </a:extLst>
          </p:cNvPr>
          <p:cNvSpPr txBox="1"/>
          <p:nvPr/>
        </p:nvSpPr>
        <p:spPr>
          <a:xfrm>
            <a:off x="8165804" y="4779448"/>
            <a:ext cx="41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隐藏难点：多层</a:t>
            </a:r>
            <a:r>
              <a:rPr lang="en-US" altLang="zh-CN" dirty="0" err="1"/>
              <a:t>graphsage</a:t>
            </a:r>
            <a:r>
              <a:rPr lang="en-US" altLang="zh-CN" dirty="0"/>
              <a:t>-layer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29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9925F-7145-09A3-197A-A9ED81B83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118EAB-C985-A01E-27A0-EC78D17FFD67}"/>
              </a:ext>
            </a:extLst>
          </p:cNvPr>
          <p:cNvSpPr txBox="1"/>
          <p:nvPr/>
        </p:nvSpPr>
        <p:spPr>
          <a:xfrm>
            <a:off x="8165804" y="992373"/>
            <a:ext cx="41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Sagelayer</a:t>
            </a:r>
            <a:r>
              <a:rPr lang="zh-CN" altLang="en-US" dirty="0"/>
              <a:t>：</a:t>
            </a:r>
            <a:r>
              <a:rPr lang="en-US" altLang="zh-CN" dirty="0" err="1"/>
              <a:t>graphsage</a:t>
            </a:r>
            <a:r>
              <a:rPr lang="zh-CN" altLang="en-US" dirty="0"/>
              <a:t>中的神经网络层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D83B33-AD0C-67B0-4113-C5F7FD481FD8}"/>
              </a:ext>
            </a:extLst>
          </p:cNvPr>
          <p:cNvSpPr txBox="1"/>
          <p:nvPr/>
        </p:nvSpPr>
        <p:spPr>
          <a:xfrm>
            <a:off x="8165804" y="1541722"/>
            <a:ext cx="41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Graphsage</a:t>
            </a:r>
            <a:r>
              <a:rPr lang="zh-CN" altLang="en-US" dirty="0"/>
              <a:t>：</a:t>
            </a:r>
            <a:r>
              <a:rPr lang="en-US" altLang="zh-CN" dirty="0" err="1"/>
              <a:t>graphsage</a:t>
            </a:r>
            <a:r>
              <a:rPr lang="zh-CN" altLang="en-US" dirty="0"/>
              <a:t>算法实现层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1C24E1-7DC4-9D72-2CA7-6C5024F37B73}"/>
              </a:ext>
            </a:extLst>
          </p:cNvPr>
          <p:cNvSpPr txBox="1"/>
          <p:nvPr/>
        </p:nvSpPr>
        <p:spPr>
          <a:xfrm>
            <a:off x="8165804" y="2130058"/>
            <a:ext cx="418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Aggregate</a:t>
            </a:r>
            <a:r>
              <a:rPr lang="zh-CN" altLang="en-US" dirty="0"/>
              <a:t>：</a:t>
            </a:r>
            <a:r>
              <a:rPr lang="en-US" altLang="zh-CN" dirty="0" err="1"/>
              <a:t>graphsage</a:t>
            </a:r>
            <a:r>
              <a:rPr lang="zh-CN" altLang="en-US" dirty="0"/>
              <a:t>中的特征聚合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（</a:t>
            </a:r>
            <a:r>
              <a:rPr lang="en-US" altLang="zh-CN" dirty="0"/>
              <a:t>mean</a:t>
            </a:r>
            <a:r>
              <a:rPr lang="zh-CN" altLang="en-US" dirty="0"/>
              <a:t>，</a:t>
            </a:r>
            <a:r>
              <a:rPr lang="en-US" altLang="zh-CN" dirty="0"/>
              <a:t>max</a:t>
            </a:r>
            <a:r>
              <a:rPr lang="zh-CN" altLang="en-US" dirty="0"/>
              <a:t>，</a:t>
            </a:r>
            <a:r>
              <a:rPr lang="en-US" altLang="zh-CN" dirty="0" err="1"/>
              <a:t>lstm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DF7951-2065-F2ED-94FD-4CA1F9499678}"/>
              </a:ext>
            </a:extLst>
          </p:cNvPr>
          <p:cNvSpPr txBox="1"/>
          <p:nvPr/>
        </p:nvSpPr>
        <p:spPr>
          <a:xfrm>
            <a:off x="8165804" y="2669402"/>
            <a:ext cx="41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applymodel</a:t>
            </a:r>
            <a:r>
              <a:rPr lang="zh-CN" altLang="en-US" dirty="0"/>
              <a:t>：核心运行函数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24B233-B539-3149-14D6-ABDBE29D7A59}"/>
              </a:ext>
            </a:extLst>
          </p:cNvPr>
          <p:cNvSpPr txBox="1"/>
          <p:nvPr/>
        </p:nvSpPr>
        <p:spPr>
          <a:xfrm>
            <a:off x="8165804" y="3208746"/>
            <a:ext cx="41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训练方式：有监督</a:t>
            </a:r>
            <a:r>
              <a:rPr lang="en-US" altLang="zh-CN" dirty="0"/>
              <a:t>sup</a:t>
            </a:r>
            <a:r>
              <a:rPr lang="zh-CN" altLang="en-US" dirty="0"/>
              <a:t>，无监督，一起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FC10C0-E212-6CC3-51BD-3D32F9DF6219}"/>
              </a:ext>
            </a:extLst>
          </p:cNvPr>
          <p:cNvSpPr txBox="1"/>
          <p:nvPr/>
        </p:nvSpPr>
        <p:spPr>
          <a:xfrm>
            <a:off x="8165804" y="3748090"/>
            <a:ext cx="41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训练函数：</a:t>
            </a:r>
            <a:r>
              <a:rPr lang="en-US" altLang="zh-CN" dirty="0"/>
              <a:t>train</a:t>
            </a:r>
            <a:r>
              <a:rPr lang="zh-CN" altLang="en-US" dirty="0"/>
              <a:t>，</a:t>
            </a:r>
            <a:r>
              <a:rPr lang="en-US" altLang="zh-CN" dirty="0" err="1"/>
              <a:t>val</a:t>
            </a:r>
            <a:r>
              <a:rPr lang="zh-CN" altLang="en-US" dirty="0"/>
              <a:t>，</a:t>
            </a:r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A99DEF-E39E-746A-667E-20AC15202225}"/>
              </a:ext>
            </a:extLst>
          </p:cNvPr>
          <p:cNvSpPr txBox="1"/>
          <p:nvPr/>
        </p:nvSpPr>
        <p:spPr>
          <a:xfrm>
            <a:off x="8165804" y="4293491"/>
            <a:ext cx="41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辅助核心函数：邻居节点采集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ECB657-1586-D28A-DB43-5D584F183AA2}"/>
              </a:ext>
            </a:extLst>
          </p:cNvPr>
          <p:cNvSpPr txBox="1"/>
          <p:nvPr/>
        </p:nvSpPr>
        <p:spPr>
          <a:xfrm>
            <a:off x="8165804" y="4779448"/>
            <a:ext cx="41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隐藏难点：多层</a:t>
            </a:r>
            <a:r>
              <a:rPr lang="en-US" altLang="zh-CN" dirty="0" err="1"/>
              <a:t>graphsage</a:t>
            </a:r>
            <a:r>
              <a:rPr lang="en-US" altLang="zh-CN" dirty="0"/>
              <a:t>-layer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2CCD45-243D-8985-A30B-26D61CE61B34}"/>
              </a:ext>
            </a:extLst>
          </p:cNvPr>
          <p:cNvSpPr txBox="1"/>
          <p:nvPr/>
        </p:nvSpPr>
        <p:spPr>
          <a:xfrm>
            <a:off x="721895" y="72672"/>
            <a:ext cx="6112042" cy="103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Raw_features</a:t>
            </a:r>
            <a:r>
              <a:rPr lang="en-US" altLang="zh-CN" dirty="0"/>
              <a:t> =[2708*1433]</a:t>
            </a:r>
          </a:p>
          <a:p>
            <a:endParaRPr lang="en-US" altLang="zh-CN" dirty="0"/>
          </a:p>
          <a:p>
            <a:r>
              <a:rPr lang="en-US" altLang="zh-CN" dirty="0" err="1"/>
              <a:t>pre_hidden_embs</a:t>
            </a:r>
            <a:r>
              <a:rPr lang="en-US" altLang="zh-CN" dirty="0"/>
              <a:t>=[2708*1433]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Nodes_batch_layers</a:t>
            </a:r>
            <a:r>
              <a:rPr lang="en-US" altLang="zh-CN" dirty="0"/>
              <a:t>=</a:t>
            </a:r>
            <a:r>
              <a:rPr lang="en-US" altLang="zh-CN" dirty="0" err="1"/>
              <a:t>node_batch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To_neighs</a:t>
            </a:r>
            <a:r>
              <a:rPr lang="en-US" altLang="zh-CN" dirty="0"/>
              <a:t>=[</a:t>
            </a:r>
            <a:r>
              <a:rPr lang="en-US" altLang="zh-CN" dirty="0" err="1"/>
              <a:t>node_batch</a:t>
            </a:r>
            <a:r>
              <a:rPr lang="zh-CN" altLang="en-US" dirty="0"/>
              <a:t>个邻居节点的集合，</a:t>
            </a:r>
            <a:r>
              <a:rPr lang="en-US" altLang="zh-CN" dirty="0"/>
              <a:t>{544, 258, 8, 14, 435}, {344}</a:t>
            </a:r>
          </a:p>
          <a:p>
            <a:endParaRPr lang="en-US" altLang="zh-CN" dirty="0"/>
          </a:p>
          <a:p>
            <a:r>
              <a:rPr lang="en-US" altLang="zh-CN" dirty="0"/>
              <a:t>1.Low-Samp_neighs={544, 0, 258, 435, 8, 14}, {344, 1}, {2, 565, 471, 552, 410}</a:t>
            </a:r>
          </a:p>
          <a:p>
            <a:endParaRPr lang="en-US" altLang="zh-CN" dirty="0"/>
          </a:p>
          <a:p>
            <a:r>
              <a:rPr lang="en-US" altLang="zh-CN" dirty="0"/>
              <a:t>2.lower_layer_nodes_dict={0: 0, 1: 1, 2: 2, 3: 3, 4: 4, 5: 5, 6: 6, 7: 7</a:t>
            </a:r>
            <a:r>
              <a:rPr lang="zh-CN" altLang="en-US" dirty="0"/>
              <a:t>，</a:t>
            </a:r>
            <a:r>
              <a:rPr lang="en-US" altLang="zh-CN" dirty="0"/>
              <a:t>12: 11, 14: 12</a:t>
            </a:r>
          </a:p>
          <a:p>
            <a:endParaRPr lang="en-US" altLang="zh-CN" dirty="0"/>
          </a:p>
          <a:p>
            <a:r>
              <a:rPr lang="en-US" altLang="zh-CN" dirty="0"/>
              <a:t>3.lower_layer_nodes=[0, 1, 2, 3, 4, 5, 6, 7, 8, 9, 10, 12</a:t>
            </a:r>
          </a:p>
          <a:p>
            <a:endParaRPr lang="en-US" altLang="zh-CN" dirty="0"/>
          </a:p>
          <a:p>
            <a:r>
              <a:rPr lang="zh-CN" altLang="en-US" dirty="0"/>
              <a:t>聚合：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Samp_neighs</a:t>
            </a:r>
            <a:r>
              <a:rPr lang="en-US" altLang="zh-CN" dirty="0"/>
              <a:t>={544, 0, 258, 435, 8, 14}, {344, 1}, {2, 565, 471, 552, 410}</a:t>
            </a:r>
          </a:p>
          <a:p>
            <a:endParaRPr lang="en-US" altLang="zh-CN" dirty="0"/>
          </a:p>
          <a:p>
            <a:r>
              <a:rPr lang="en-US" altLang="zh-CN" dirty="0" err="1"/>
              <a:t>samp_neighs</a:t>
            </a:r>
            <a:r>
              <a:rPr lang="en-US" altLang="zh-CN" dirty="0"/>
              <a:t> = ={544, 258, 435, 8, 14}, {344}, </a:t>
            </a:r>
          </a:p>
          <a:p>
            <a:endParaRPr lang="en-US" altLang="zh-CN" dirty="0"/>
          </a:p>
          <a:p>
            <a:r>
              <a:rPr lang="en-US" altLang="zh-CN" dirty="0"/>
              <a:t>2.unique_nodes={0: 0, 1: 1, 2: 2, 3: 3, 4: 4, 5: 5, 6: 6, 7: 7</a:t>
            </a:r>
            <a:r>
              <a:rPr lang="zh-CN" altLang="en-US" dirty="0"/>
              <a:t>，</a:t>
            </a:r>
            <a:r>
              <a:rPr lang="en-US" altLang="zh-CN" dirty="0"/>
              <a:t>12: 11, 14: 12</a:t>
            </a:r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unique_nodes_list</a:t>
            </a:r>
            <a:r>
              <a:rPr lang="en-US" altLang="zh-CN" dirty="0"/>
              <a:t>=[0, 1, 2, 3, 4, 5, 6, 7, 8, 9, 10, 12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nodes_batch_layers</a:t>
            </a:r>
            <a:r>
              <a:rPr lang="en-US" altLang="zh-CN" dirty="0"/>
              <a:t>(</a:t>
            </a:r>
            <a:r>
              <a:rPr lang="zh-CN" altLang="en-US" dirty="0"/>
              <a:t>原</a:t>
            </a:r>
            <a:r>
              <a:rPr lang="en-US" altLang="zh-CN" dirty="0"/>
              <a:t>)=[0, 1, 3, 4, 6, 8, 9, 10, 12, 18, 22, 24</a:t>
            </a:r>
          </a:p>
          <a:p>
            <a:endParaRPr lang="en-US" altLang="zh-CN" dirty="0"/>
          </a:p>
          <a:p>
            <a:r>
              <a:rPr lang="en-US" altLang="zh-CN" dirty="0" err="1"/>
              <a:t>nodes_batch_layers</a:t>
            </a:r>
            <a:r>
              <a:rPr lang="en-US" altLang="zh-CN" dirty="0"/>
              <a:t>(</a:t>
            </a:r>
            <a:r>
              <a:rPr lang="zh-CN" altLang="en-US" dirty="0"/>
              <a:t>新</a:t>
            </a:r>
            <a:r>
              <a:rPr lang="en-US" altLang="zh-CN" dirty="0"/>
              <a:t>)=[(312),</a:t>
            </a:r>
            <a:r>
              <a:rPr lang="zh-CN" altLang="en-US" dirty="0"/>
              <a:t>自己</a:t>
            </a:r>
            <a:r>
              <a:rPr lang="en-US" altLang="zh-CN" dirty="0"/>
              <a:t>]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39C44C-B774-01FB-9BE6-57E06E0CC708}"/>
              </a:ext>
            </a:extLst>
          </p:cNvPr>
          <p:cNvSpPr txBox="1"/>
          <p:nvPr/>
        </p:nvSpPr>
        <p:spPr>
          <a:xfrm>
            <a:off x="7916779" y="5438274"/>
            <a:ext cx="2863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0.4   0    0.3</a:t>
            </a:r>
          </a:p>
          <a:p>
            <a:r>
              <a:rPr lang="en-US" altLang="zh-CN" dirty="0"/>
              <a:t>0.5    1    0.6</a:t>
            </a:r>
          </a:p>
          <a:p>
            <a:r>
              <a:rPr lang="en-US" altLang="zh-CN" dirty="0"/>
              <a:t>0.3</a:t>
            </a:r>
            <a:r>
              <a:rPr lang="zh-CN" altLang="en-US" dirty="0"/>
              <a:t>    </a:t>
            </a:r>
            <a:r>
              <a:rPr lang="en-US" altLang="zh-CN" dirty="0"/>
              <a:t>0.2</a:t>
            </a:r>
            <a:r>
              <a:rPr lang="zh-CN" altLang="en-US" dirty="0"/>
              <a:t>   </a:t>
            </a:r>
            <a:r>
              <a:rPr lang="en-US" altLang="zh-CN" dirty="0"/>
              <a:t>0.1</a:t>
            </a:r>
          </a:p>
          <a:p>
            <a:endParaRPr lang="en-US" altLang="zh-CN" dirty="0"/>
          </a:p>
          <a:p>
            <a:r>
              <a:rPr lang="en-US" altLang="zh-CN" dirty="0"/>
              <a:t>0.5   1    0.6</a:t>
            </a:r>
          </a:p>
        </p:txBody>
      </p:sp>
    </p:spTree>
    <p:extLst>
      <p:ext uri="{BB962C8B-B14F-4D97-AF65-F5344CB8AC3E}">
        <p14:creationId xmlns:p14="http://schemas.microsoft.com/office/powerpoint/2010/main" val="263199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92996-7DDB-6CBA-290F-B440CE557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5526D7E-B5B1-04C0-FAEC-FCE482BE2EA5}"/>
              </a:ext>
            </a:extLst>
          </p:cNvPr>
          <p:cNvSpPr txBox="1"/>
          <p:nvPr/>
        </p:nvSpPr>
        <p:spPr>
          <a:xfrm>
            <a:off x="0" y="-38888"/>
            <a:ext cx="632786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Num_layer</a:t>
            </a:r>
            <a:r>
              <a:rPr lang="en-US" altLang="zh-CN" dirty="0"/>
              <a:t> = 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Sagelayer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Weight=</a:t>
            </a:r>
            <a:r>
              <a:rPr lang="zh-CN" altLang="en-US" dirty="0"/>
              <a:t>（</a:t>
            </a:r>
            <a:r>
              <a:rPr lang="en-US" altLang="zh-CN" dirty="0"/>
              <a:t>out_size,2*</a:t>
            </a:r>
            <a:r>
              <a:rPr lang="en-US" altLang="zh-CN" dirty="0" err="1"/>
              <a:t>inputsize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Inputsize</a:t>
            </a:r>
            <a:r>
              <a:rPr lang="en-US" altLang="zh-CN" dirty="0"/>
              <a:t>=features[1]=1433;</a:t>
            </a:r>
          </a:p>
          <a:p>
            <a:endParaRPr lang="en-US" altLang="zh-CN" dirty="0"/>
          </a:p>
          <a:p>
            <a:r>
              <a:rPr lang="en-US" altLang="zh-CN" dirty="0" err="1"/>
              <a:t>Out_size</a:t>
            </a:r>
            <a:r>
              <a:rPr lang="en-US" altLang="zh-CN" dirty="0"/>
              <a:t> = 128</a:t>
            </a:r>
          </a:p>
          <a:p>
            <a:endParaRPr lang="en-US" altLang="zh-CN" dirty="0"/>
          </a:p>
          <a:p>
            <a:r>
              <a:rPr lang="en-US" altLang="zh-CN" dirty="0"/>
              <a:t>Weight1=</a:t>
            </a:r>
            <a:r>
              <a:rPr lang="zh-CN" altLang="en-US" dirty="0"/>
              <a:t>（</a:t>
            </a:r>
            <a:r>
              <a:rPr lang="en-US" altLang="zh-CN" dirty="0"/>
              <a:t>128,2*1433)</a:t>
            </a:r>
          </a:p>
          <a:p>
            <a:r>
              <a:rPr lang="en-US" altLang="zh-CN" dirty="0"/>
              <a:t>Weight2=(128,2*128)</a:t>
            </a:r>
          </a:p>
          <a:p>
            <a:endParaRPr lang="en-US" altLang="zh-CN" dirty="0"/>
          </a:p>
          <a:p>
            <a:r>
              <a:rPr lang="en-US" altLang="zh-CN" dirty="0" err="1"/>
              <a:t>lower_layer_nodes</a:t>
            </a:r>
            <a:r>
              <a:rPr lang="en-US" altLang="zh-CN" dirty="0"/>
              <a:t> = [1,3,4…..],</a:t>
            </a:r>
            <a:r>
              <a:rPr lang="zh-CN" altLang="en-US" dirty="0"/>
              <a:t>所有节点的个数：</a:t>
            </a:r>
            <a:r>
              <a:rPr lang="en-US" altLang="zh-CN" dirty="0"/>
              <a:t>C</a:t>
            </a:r>
          </a:p>
          <a:p>
            <a:endParaRPr lang="en-US" altLang="zh-CN" dirty="0"/>
          </a:p>
          <a:p>
            <a:r>
              <a:rPr lang="en-US" altLang="zh-CN" dirty="0" err="1"/>
              <a:t>nodes_batch_layers</a:t>
            </a:r>
            <a:r>
              <a:rPr lang="en-US" altLang="zh-CN" dirty="0"/>
              <a:t> =[(batch)],</a:t>
            </a:r>
            <a:r>
              <a:rPr lang="zh-CN" altLang="en-US" dirty="0"/>
              <a:t>只有一个元素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lower_samp_neighs</a:t>
            </a:r>
            <a:r>
              <a:rPr lang="zh-CN" altLang="en-US" dirty="0"/>
              <a:t>的元素数为</a:t>
            </a:r>
            <a:r>
              <a:rPr lang="en-US" altLang="zh-CN" dirty="0"/>
              <a:t>batch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lower_layer_nodes_dict</a:t>
            </a:r>
            <a:r>
              <a:rPr lang="zh-CN" altLang="en-US" dirty="0"/>
              <a:t>的元素数为</a:t>
            </a:r>
            <a:r>
              <a:rPr lang="en-US" altLang="zh-CN" dirty="0" err="1"/>
              <a:t>batch+batch</a:t>
            </a:r>
            <a:r>
              <a:rPr lang="en-US" altLang="zh-CN" dirty="0"/>
              <a:t>*</a:t>
            </a:r>
            <a:r>
              <a:rPr lang="zh-CN" altLang="en-US" dirty="0"/>
              <a:t>邻（去重）</a:t>
            </a:r>
            <a:endParaRPr lang="en-US" altLang="zh-CN" dirty="0"/>
          </a:p>
          <a:p>
            <a:r>
              <a:rPr lang="en-US" altLang="zh-CN" dirty="0" err="1"/>
              <a:t>lower_layer_nodes</a:t>
            </a:r>
            <a:r>
              <a:rPr lang="zh-CN" altLang="en-US" dirty="0"/>
              <a:t>的元素数为</a:t>
            </a:r>
            <a:r>
              <a:rPr lang="en-US" altLang="zh-CN" dirty="0" err="1"/>
              <a:t>batch+batch</a:t>
            </a:r>
            <a:r>
              <a:rPr lang="en-US" altLang="zh-CN" dirty="0"/>
              <a:t>*</a:t>
            </a:r>
            <a:r>
              <a:rPr lang="zh-CN" altLang="en-US" dirty="0"/>
              <a:t>邻（去重）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nodes_batch_layers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312</a:t>
            </a:r>
            <a:r>
              <a:rPr lang="zh-CN" altLang="en-US" dirty="0"/>
              <a:t>，</a:t>
            </a:r>
            <a:r>
              <a:rPr lang="en-US" altLang="zh-CN" dirty="0"/>
              <a:t>batch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A1A8782-AA90-C4D2-86A4-9D8290406F05}"/>
              </a:ext>
            </a:extLst>
          </p:cNvPr>
          <p:cNvSpPr txBox="1"/>
          <p:nvPr/>
        </p:nvSpPr>
        <p:spPr>
          <a:xfrm>
            <a:off x="5763132" y="-2090404"/>
            <a:ext cx="8002261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lower_samp_neighs</a:t>
            </a:r>
            <a:r>
              <a:rPr lang="zh-CN" altLang="en-US" dirty="0"/>
              <a:t>的元素数为</a:t>
            </a:r>
            <a:r>
              <a:rPr lang="en-US" altLang="zh-CN" dirty="0" err="1"/>
              <a:t>batch+batch</a:t>
            </a:r>
            <a:r>
              <a:rPr lang="en-US" altLang="zh-CN" dirty="0"/>
              <a:t>*</a:t>
            </a:r>
            <a:r>
              <a:rPr lang="zh-CN" altLang="en-US" dirty="0"/>
              <a:t>邻（去重）；</a:t>
            </a:r>
            <a:endParaRPr lang="en-US" altLang="zh-CN" dirty="0"/>
          </a:p>
          <a:p>
            <a:r>
              <a:rPr lang="en-US" altLang="zh-CN" dirty="0" err="1"/>
              <a:t>lower_layer_nodes_dict</a:t>
            </a:r>
            <a:r>
              <a:rPr lang="zh-CN" altLang="en-US" dirty="0"/>
              <a:t>的元素数为</a:t>
            </a:r>
            <a:r>
              <a:rPr lang="en-US" altLang="zh-CN" dirty="0" err="1"/>
              <a:t>batch+batch</a:t>
            </a:r>
            <a:r>
              <a:rPr lang="en-US" altLang="zh-CN" dirty="0"/>
              <a:t>*</a:t>
            </a:r>
            <a:r>
              <a:rPr lang="zh-CN" altLang="en-US" dirty="0"/>
              <a:t>邻</a:t>
            </a:r>
            <a:r>
              <a:rPr lang="en-US" altLang="zh-CN" dirty="0"/>
              <a:t>+ </a:t>
            </a:r>
            <a:r>
              <a:rPr lang="zh-CN" altLang="en-US" dirty="0"/>
              <a:t>（</a:t>
            </a:r>
            <a:r>
              <a:rPr lang="en-US" altLang="zh-CN" dirty="0"/>
              <a:t>batch*</a:t>
            </a:r>
            <a:r>
              <a:rPr lang="zh-CN" altLang="en-US" dirty="0"/>
              <a:t>邻）</a:t>
            </a:r>
            <a:r>
              <a:rPr lang="en-US" altLang="zh-CN" dirty="0"/>
              <a:t>*</a:t>
            </a:r>
            <a:r>
              <a:rPr lang="zh-CN" altLang="en-US" dirty="0"/>
              <a:t>居</a:t>
            </a:r>
            <a:r>
              <a:rPr lang="en-US" altLang="zh-CN" dirty="0" err="1"/>
              <a:t>lower_layer_nodes</a:t>
            </a:r>
            <a:r>
              <a:rPr lang="zh-CN" altLang="en-US" dirty="0"/>
              <a:t>的元素数为</a:t>
            </a:r>
            <a:r>
              <a:rPr lang="en-US" altLang="zh-CN" dirty="0" err="1"/>
              <a:t>batch+batch</a:t>
            </a:r>
            <a:r>
              <a:rPr lang="en-US" altLang="zh-CN" dirty="0"/>
              <a:t>*</a:t>
            </a:r>
            <a:r>
              <a:rPr lang="zh-CN" altLang="en-US" dirty="0"/>
              <a:t>邻</a:t>
            </a:r>
            <a:r>
              <a:rPr lang="en-US" altLang="zh-CN" dirty="0"/>
              <a:t>+ </a:t>
            </a:r>
            <a:r>
              <a:rPr lang="zh-CN" altLang="en-US" dirty="0"/>
              <a:t>（</a:t>
            </a:r>
            <a:r>
              <a:rPr lang="en-US" altLang="zh-CN" dirty="0"/>
              <a:t>batch*</a:t>
            </a:r>
            <a:r>
              <a:rPr lang="zh-CN" altLang="en-US" dirty="0"/>
              <a:t>邻）</a:t>
            </a:r>
            <a:r>
              <a:rPr lang="en-US" altLang="zh-CN" dirty="0"/>
              <a:t>*</a:t>
            </a:r>
            <a:r>
              <a:rPr lang="zh-CN" altLang="en-US" dirty="0"/>
              <a:t>居</a:t>
            </a:r>
            <a:endParaRPr lang="en-US" altLang="zh-CN" dirty="0"/>
          </a:p>
          <a:p>
            <a:r>
              <a:rPr lang="en-US" altLang="zh-CN" dirty="0" err="1"/>
              <a:t>nodes_batch_layers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312</a:t>
            </a:r>
            <a:r>
              <a:rPr lang="zh-CN" altLang="en-US" dirty="0"/>
              <a:t>（第二次），</a:t>
            </a:r>
            <a:r>
              <a:rPr lang="en-US" altLang="zh-CN" dirty="0"/>
              <a:t>312</a:t>
            </a:r>
            <a:r>
              <a:rPr lang="zh-CN" altLang="en-US" dirty="0"/>
              <a:t>（第一次），</a:t>
            </a:r>
            <a:r>
              <a:rPr lang="en-US" altLang="zh-CN" dirty="0"/>
              <a:t>batch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pre_hidden_embs0 = features</a:t>
            </a:r>
            <a:r>
              <a:rPr lang="zh-CN" altLang="en-US" dirty="0"/>
              <a:t>（特征矩阵）</a:t>
            </a:r>
            <a:r>
              <a:rPr lang="en-US" altLang="zh-CN" dirty="0"/>
              <a:t>=[2708.1433]</a:t>
            </a:r>
          </a:p>
          <a:p>
            <a:endParaRPr lang="en-US" altLang="zh-CN" dirty="0"/>
          </a:p>
          <a:p>
            <a:r>
              <a:rPr lang="en-US" altLang="zh-CN" dirty="0"/>
              <a:t>Index = 1:</a:t>
            </a:r>
          </a:p>
          <a:p>
            <a:r>
              <a:rPr lang="en-US" altLang="zh-CN" dirty="0"/>
              <a:t>Nb =</a:t>
            </a:r>
            <a:r>
              <a:rPr lang="en-US" altLang="zh-CN" dirty="0" err="1"/>
              <a:t>batch+batch</a:t>
            </a:r>
            <a:r>
              <a:rPr lang="en-US" altLang="zh-CN" dirty="0"/>
              <a:t>*</a:t>
            </a:r>
            <a:r>
              <a:rPr lang="zh-CN" altLang="en-US" dirty="0"/>
              <a:t>邻（去重）</a:t>
            </a:r>
            <a:endParaRPr lang="en-US" altLang="zh-CN" dirty="0"/>
          </a:p>
          <a:p>
            <a:r>
              <a:rPr lang="en-US" altLang="zh-CN" dirty="0" err="1"/>
              <a:t>pre_neighs</a:t>
            </a:r>
            <a:r>
              <a:rPr lang="en-US" altLang="zh-CN" dirty="0"/>
              <a:t> = 312</a:t>
            </a:r>
            <a:r>
              <a:rPr lang="zh-CN" altLang="en-US" dirty="0"/>
              <a:t>（第二次）</a:t>
            </a:r>
            <a:r>
              <a:rPr lang="en-US" altLang="zh-CN" dirty="0"/>
              <a:t>(</a:t>
            </a:r>
            <a:r>
              <a:rPr lang="zh-CN" altLang="en-US" dirty="0"/>
              <a:t>用第二次节点的聚合的特征，去反映第一次）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Unique_nodes</a:t>
            </a:r>
            <a:r>
              <a:rPr lang="en-US" altLang="zh-CN" dirty="0"/>
              <a:t> = </a:t>
            </a:r>
            <a:r>
              <a:rPr lang="en-US" altLang="zh-CN" dirty="0" err="1"/>
              <a:t>batch+batch</a:t>
            </a:r>
            <a:r>
              <a:rPr lang="en-US" altLang="zh-CN" dirty="0"/>
              <a:t>*</a:t>
            </a:r>
            <a:r>
              <a:rPr lang="zh-CN" altLang="en-US" dirty="0"/>
              <a:t>邻</a:t>
            </a:r>
            <a:r>
              <a:rPr lang="en-US" altLang="zh-CN" dirty="0"/>
              <a:t>+ </a:t>
            </a:r>
            <a:r>
              <a:rPr lang="zh-CN" altLang="en-US" dirty="0"/>
              <a:t>（</a:t>
            </a:r>
            <a:r>
              <a:rPr lang="en-US" altLang="zh-CN" dirty="0"/>
              <a:t>batch*</a:t>
            </a:r>
            <a:r>
              <a:rPr lang="zh-CN" altLang="en-US" dirty="0"/>
              <a:t>邻）</a:t>
            </a:r>
            <a:r>
              <a:rPr lang="en-US" altLang="zh-CN" dirty="0"/>
              <a:t>*</a:t>
            </a:r>
            <a:r>
              <a:rPr lang="zh-CN" altLang="en-US" dirty="0"/>
              <a:t>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embed_matrix</a:t>
            </a:r>
            <a:r>
              <a:rPr lang="en-US" altLang="zh-CN" dirty="0"/>
              <a:t> = [</a:t>
            </a:r>
            <a:r>
              <a:rPr lang="en-US" altLang="zh-CN" dirty="0" err="1"/>
              <a:t>batch+batch</a:t>
            </a:r>
            <a:r>
              <a:rPr lang="en-US" altLang="zh-CN" dirty="0"/>
              <a:t>*</a:t>
            </a:r>
            <a:r>
              <a:rPr lang="zh-CN" altLang="en-US" dirty="0"/>
              <a:t>邻</a:t>
            </a:r>
            <a:r>
              <a:rPr lang="en-US" altLang="zh-CN" dirty="0"/>
              <a:t>+ </a:t>
            </a:r>
            <a:r>
              <a:rPr lang="zh-CN" altLang="en-US" dirty="0"/>
              <a:t>（</a:t>
            </a:r>
            <a:r>
              <a:rPr lang="en-US" altLang="zh-CN" dirty="0"/>
              <a:t>batch*</a:t>
            </a:r>
            <a:r>
              <a:rPr lang="zh-CN" altLang="en-US" dirty="0"/>
              <a:t>邻）</a:t>
            </a:r>
            <a:r>
              <a:rPr lang="en-US" altLang="zh-CN" dirty="0"/>
              <a:t>*</a:t>
            </a:r>
            <a:r>
              <a:rPr lang="zh-CN" altLang="en-US" dirty="0"/>
              <a:t>居</a:t>
            </a:r>
            <a:r>
              <a:rPr lang="en-US" altLang="zh-CN" dirty="0"/>
              <a:t>,1433]</a:t>
            </a:r>
          </a:p>
          <a:p>
            <a:endParaRPr lang="en-US" altLang="zh-CN" dirty="0"/>
          </a:p>
          <a:p>
            <a:r>
              <a:rPr lang="en-US" altLang="zh-CN" dirty="0"/>
              <a:t>Mask = [</a:t>
            </a:r>
            <a:r>
              <a:rPr lang="en-US" altLang="zh-CN" dirty="0" err="1"/>
              <a:t>batch+batch</a:t>
            </a:r>
            <a:r>
              <a:rPr lang="en-US" altLang="zh-CN" dirty="0"/>
              <a:t>*</a:t>
            </a:r>
            <a:r>
              <a:rPr lang="zh-CN" altLang="en-US" dirty="0"/>
              <a:t>邻（去重）</a:t>
            </a:r>
            <a:r>
              <a:rPr lang="en-US" altLang="zh-CN" dirty="0"/>
              <a:t>, </a:t>
            </a:r>
            <a:r>
              <a:rPr lang="en-US" altLang="zh-CN" dirty="0" err="1"/>
              <a:t>batch+batch</a:t>
            </a:r>
            <a:r>
              <a:rPr lang="en-US" altLang="zh-CN" dirty="0"/>
              <a:t>*</a:t>
            </a:r>
            <a:r>
              <a:rPr lang="zh-CN" altLang="en-US" dirty="0"/>
              <a:t>邻</a:t>
            </a:r>
            <a:r>
              <a:rPr lang="en-US" altLang="zh-CN" dirty="0"/>
              <a:t>+ </a:t>
            </a:r>
            <a:r>
              <a:rPr lang="zh-CN" altLang="en-US" dirty="0"/>
              <a:t>（</a:t>
            </a:r>
            <a:r>
              <a:rPr lang="en-US" altLang="zh-CN" dirty="0"/>
              <a:t>batch*</a:t>
            </a:r>
            <a:r>
              <a:rPr lang="zh-CN" altLang="en-US" dirty="0"/>
              <a:t>邻）</a:t>
            </a:r>
            <a:r>
              <a:rPr lang="en-US" altLang="zh-CN" dirty="0"/>
              <a:t>*</a:t>
            </a:r>
            <a:r>
              <a:rPr lang="zh-CN" altLang="en-US" dirty="0"/>
              <a:t>居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aggregate_feats1 =[</a:t>
            </a:r>
            <a:r>
              <a:rPr lang="en-US" altLang="zh-CN" dirty="0" err="1"/>
              <a:t>batch+batch</a:t>
            </a:r>
            <a:r>
              <a:rPr lang="en-US" altLang="zh-CN" dirty="0"/>
              <a:t>*</a:t>
            </a:r>
            <a:r>
              <a:rPr lang="zh-CN" altLang="en-US" dirty="0"/>
              <a:t>邻（去重</a:t>
            </a:r>
            <a:r>
              <a:rPr lang="en-US" altLang="zh-CN" dirty="0"/>
              <a:t>),1433]</a:t>
            </a:r>
          </a:p>
          <a:p>
            <a:endParaRPr lang="en-US" altLang="zh-CN" dirty="0"/>
          </a:p>
          <a:p>
            <a:r>
              <a:rPr lang="en-US" altLang="zh-CN" dirty="0"/>
              <a:t>Sage-layer-pre-hidden-</a:t>
            </a:r>
            <a:r>
              <a:rPr lang="en-US" altLang="zh-CN" dirty="0" err="1"/>
              <a:t>emb</a:t>
            </a:r>
            <a:r>
              <a:rPr lang="en-US" altLang="zh-CN" dirty="0"/>
              <a:t>[</a:t>
            </a:r>
            <a:r>
              <a:rPr lang="en-US" altLang="zh-CN" dirty="0" err="1"/>
              <a:t>nb</a:t>
            </a:r>
            <a:r>
              <a:rPr lang="en-US" altLang="zh-CN" dirty="0"/>
              <a:t>] =[</a:t>
            </a:r>
            <a:r>
              <a:rPr lang="en-US" altLang="zh-CN" dirty="0" err="1"/>
              <a:t>batch+batch</a:t>
            </a:r>
            <a:r>
              <a:rPr lang="en-US" altLang="zh-CN" dirty="0"/>
              <a:t>*</a:t>
            </a:r>
            <a:r>
              <a:rPr lang="zh-CN" altLang="en-US" dirty="0"/>
              <a:t>邻（去重）</a:t>
            </a:r>
            <a:r>
              <a:rPr lang="en-US" altLang="zh-CN" dirty="0"/>
              <a:t>.1433]</a:t>
            </a:r>
          </a:p>
          <a:p>
            <a:endParaRPr lang="en-US" altLang="zh-CN" dirty="0"/>
          </a:p>
          <a:p>
            <a:r>
              <a:rPr lang="en-US" altLang="zh-CN" dirty="0"/>
              <a:t>Combined=Cat[</a:t>
            </a:r>
            <a:r>
              <a:rPr lang="en-US" altLang="zh-CN" dirty="0" err="1"/>
              <a:t>batch+batch</a:t>
            </a:r>
            <a:r>
              <a:rPr lang="en-US" altLang="zh-CN" dirty="0"/>
              <a:t>*</a:t>
            </a:r>
            <a:r>
              <a:rPr lang="zh-CN" altLang="en-US" dirty="0"/>
              <a:t>邻（去重）</a:t>
            </a:r>
            <a:r>
              <a:rPr lang="en-US" altLang="zh-CN" dirty="0"/>
              <a:t>.1433*2]</a:t>
            </a:r>
          </a:p>
          <a:p>
            <a:endParaRPr lang="en-US" altLang="zh-CN" dirty="0"/>
          </a:p>
          <a:p>
            <a:r>
              <a:rPr lang="en-US" altLang="zh-CN" dirty="0"/>
              <a:t>Combined</a:t>
            </a:r>
            <a:r>
              <a:rPr lang="zh-CN" altLang="en-US" dirty="0"/>
              <a:t>第一次</a:t>
            </a:r>
            <a:r>
              <a:rPr lang="en-US" altLang="zh-CN" dirty="0"/>
              <a:t>=[</a:t>
            </a:r>
            <a:r>
              <a:rPr lang="en-US" altLang="zh-CN" dirty="0" err="1"/>
              <a:t>batch+batch</a:t>
            </a:r>
            <a:r>
              <a:rPr lang="en-US" altLang="zh-CN" dirty="0"/>
              <a:t>*</a:t>
            </a:r>
            <a:r>
              <a:rPr lang="zh-CN" altLang="en-US" dirty="0"/>
              <a:t>邻（去重</a:t>
            </a:r>
            <a:r>
              <a:rPr lang="en-US" altLang="zh-CN" dirty="0"/>
              <a:t>),128] = pre_hidden_embs1</a:t>
            </a:r>
          </a:p>
          <a:p>
            <a:endParaRPr lang="en-US" altLang="zh-CN" dirty="0"/>
          </a:p>
          <a:p>
            <a:r>
              <a:rPr lang="en-US" altLang="zh-CN" dirty="0"/>
              <a:t>Index = 2:</a:t>
            </a:r>
          </a:p>
          <a:p>
            <a:r>
              <a:rPr lang="en-US" altLang="zh-CN" dirty="0"/>
              <a:t>Nb = batch</a:t>
            </a:r>
          </a:p>
          <a:p>
            <a:r>
              <a:rPr lang="en-US" altLang="zh-CN" dirty="0" err="1"/>
              <a:t>pre_neighs</a:t>
            </a:r>
            <a:r>
              <a:rPr lang="en-US" altLang="zh-CN" dirty="0"/>
              <a:t> = 312</a:t>
            </a:r>
            <a:r>
              <a:rPr lang="zh-CN" altLang="en-US" dirty="0"/>
              <a:t>（第一次）</a:t>
            </a:r>
            <a:endParaRPr lang="en-US" altLang="zh-CN" dirty="0"/>
          </a:p>
          <a:p>
            <a:r>
              <a:rPr lang="en-US" altLang="zh-CN" dirty="0" err="1"/>
              <a:t>embed_matrix</a:t>
            </a:r>
            <a:r>
              <a:rPr lang="en-US" altLang="zh-CN" dirty="0"/>
              <a:t> = [</a:t>
            </a:r>
            <a:r>
              <a:rPr lang="en-US" altLang="zh-CN" dirty="0" err="1"/>
              <a:t>batch+batch</a:t>
            </a:r>
            <a:r>
              <a:rPr lang="en-US" altLang="zh-CN" dirty="0"/>
              <a:t>*</a:t>
            </a:r>
            <a:r>
              <a:rPr lang="zh-CN" altLang="en-US" dirty="0"/>
              <a:t>邻</a:t>
            </a:r>
            <a:r>
              <a:rPr lang="en-US" altLang="zh-CN" dirty="0"/>
              <a:t>,128]</a:t>
            </a:r>
          </a:p>
          <a:p>
            <a:r>
              <a:rPr lang="en-US" altLang="zh-CN" dirty="0"/>
              <a:t>Mask =[batch, </a:t>
            </a:r>
            <a:r>
              <a:rPr lang="en-US" altLang="zh-CN" dirty="0" err="1"/>
              <a:t>batch+batch</a:t>
            </a:r>
            <a:r>
              <a:rPr lang="en-US" altLang="zh-CN" dirty="0"/>
              <a:t>*</a:t>
            </a:r>
            <a:r>
              <a:rPr lang="zh-CN" altLang="en-US" dirty="0"/>
              <a:t>邻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aggregate_feats2 =[batch,128]</a:t>
            </a:r>
          </a:p>
          <a:p>
            <a:endParaRPr lang="en-US" altLang="zh-CN" dirty="0"/>
          </a:p>
          <a:p>
            <a:r>
              <a:rPr lang="en-US" altLang="zh-CN" dirty="0" err="1"/>
              <a:t>pre_hidden_embs</a:t>
            </a:r>
            <a:r>
              <a:rPr lang="en-US" altLang="zh-CN" dirty="0"/>
              <a:t>=[batch,128]</a:t>
            </a:r>
          </a:p>
          <a:p>
            <a:r>
              <a:rPr lang="en-US" altLang="zh-CN" dirty="0"/>
              <a:t>Combined =[batch,128*2]</a:t>
            </a:r>
          </a:p>
          <a:p>
            <a:r>
              <a:rPr lang="en-US" altLang="zh-CN" dirty="0"/>
              <a:t>[128,batch]——》[batch,128]</a:t>
            </a:r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5E9D1007-8D44-32FD-8C1D-30C80A1D4EAC}"/>
              </a:ext>
            </a:extLst>
          </p:cNvPr>
          <p:cNvSpPr/>
          <p:nvPr/>
        </p:nvSpPr>
        <p:spPr>
          <a:xfrm>
            <a:off x="1106906" y="-1058779"/>
            <a:ext cx="228600" cy="20453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BDAB2C1-CC44-BDC8-BCD9-612F78AE1A81}"/>
              </a:ext>
            </a:extLst>
          </p:cNvPr>
          <p:cNvCxnSpPr/>
          <p:nvPr/>
        </p:nvCxnSpPr>
        <p:spPr>
          <a:xfrm flipV="1">
            <a:off x="1335506" y="-1179095"/>
            <a:ext cx="481263" cy="12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ED204DE0-16D2-8336-5818-8AE68A10F553}"/>
              </a:ext>
            </a:extLst>
          </p:cNvPr>
          <p:cNvSpPr/>
          <p:nvPr/>
        </p:nvSpPr>
        <p:spPr>
          <a:xfrm>
            <a:off x="1816769" y="-1293855"/>
            <a:ext cx="228600" cy="2045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2AADDA8-FC9A-7D50-311B-7C100A46FB27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335506" y="-854242"/>
            <a:ext cx="581919" cy="46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CF9AABFD-9C54-40D8-FCBA-A91BDDE32639}"/>
              </a:ext>
            </a:extLst>
          </p:cNvPr>
          <p:cNvSpPr/>
          <p:nvPr/>
        </p:nvSpPr>
        <p:spPr>
          <a:xfrm>
            <a:off x="1828800" y="-1293855"/>
            <a:ext cx="228600" cy="2045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814C4F1-5FC7-3927-334C-5CED363D9159}"/>
              </a:ext>
            </a:extLst>
          </p:cNvPr>
          <p:cNvCxnSpPr/>
          <p:nvPr/>
        </p:nvCxnSpPr>
        <p:spPr>
          <a:xfrm flipV="1">
            <a:off x="2057400" y="-1414171"/>
            <a:ext cx="481263" cy="12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18E04BAB-1A94-B64E-60BA-8621D6D46D66}"/>
              </a:ext>
            </a:extLst>
          </p:cNvPr>
          <p:cNvSpPr/>
          <p:nvPr/>
        </p:nvSpPr>
        <p:spPr>
          <a:xfrm>
            <a:off x="2636925" y="-1663283"/>
            <a:ext cx="228600" cy="204537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4E695BB9-0BEB-3086-B434-71BCFBFE1D25}"/>
              </a:ext>
            </a:extLst>
          </p:cNvPr>
          <p:cNvSpPr/>
          <p:nvPr/>
        </p:nvSpPr>
        <p:spPr>
          <a:xfrm>
            <a:off x="2717134" y="-976400"/>
            <a:ext cx="228600" cy="204537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5D166B7-7B85-B4A3-0FC2-7AABDA2A2F52}"/>
              </a:ext>
            </a:extLst>
          </p:cNvPr>
          <p:cNvCxnSpPr>
            <a:cxnSpLocks/>
          </p:cNvCxnSpPr>
          <p:nvPr/>
        </p:nvCxnSpPr>
        <p:spPr>
          <a:xfrm>
            <a:off x="2057400" y="-1089318"/>
            <a:ext cx="559078" cy="180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2233144-9B30-A12D-4607-94D9B106B7CA}"/>
              </a:ext>
            </a:extLst>
          </p:cNvPr>
          <p:cNvSpPr/>
          <p:nvPr/>
        </p:nvSpPr>
        <p:spPr>
          <a:xfrm>
            <a:off x="1883947" y="-415387"/>
            <a:ext cx="228600" cy="2045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155CC3-108E-3DD5-EBCC-46C5E1076D56}"/>
              </a:ext>
            </a:extLst>
          </p:cNvPr>
          <p:cNvCxnSpPr/>
          <p:nvPr/>
        </p:nvCxnSpPr>
        <p:spPr>
          <a:xfrm flipV="1">
            <a:off x="2235871" y="-478174"/>
            <a:ext cx="481263" cy="12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EB3F682E-1D3B-3D19-DBA5-601E634BFE75}"/>
              </a:ext>
            </a:extLst>
          </p:cNvPr>
          <p:cNvSpPr/>
          <p:nvPr/>
        </p:nvSpPr>
        <p:spPr>
          <a:xfrm>
            <a:off x="2717134" y="-592934"/>
            <a:ext cx="228600" cy="204537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1FF71C0B-DFD1-9DF5-B1D6-268CFF279534}"/>
              </a:ext>
            </a:extLst>
          </p:cNvPr>
          <p:cNvSpPr/>
          <p:nvPr/>
        </p:nvSpPr>
        <p:spPr>
          <a:xfrm>
            <a:off x="2679036" y="124950"/>
            <a:ext cx="228600" cy="204537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44BA2A5-F910-F959-D1B7-1FAE51B19C35}"/>
              </a:ext>
            </a:extLst>
          </p:cNvPr>
          <p:cNvCxnSpPr>
            <a:cxnSpLocks/>
          </p:cNvCxnSpPr>
          <p:nvPr/>
        </p:nvCxnSpPr>
        <p:spPr>
          <a:xfrm>
            <a:off x="2235871" y="-153321"/>
            <a:ext cx="401054" cy="278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箭头: 左 40">
            <a:extLst>
              <a:ext uri="{FF2B5EF4-FFF2-40B4-BE49-F238E27FC236}">
                <a16:creationId xmlns:a16="http://schemas.microsoft.com/office/drawing/2014/main" id="{415AA4EA-3D6E-ED6C-0C78-3195D47D34CE}"/>
              </a:ext>
            </a:extLst>
          </p:cNvPr>
          <p:cNvSpPr/>
          <p:nvPr/>
        </p:nvSpPr>
        <p:spPr>
          <a:xfrm>
            <a:off x="445913" y="-2129589"/>
            <a:ext cx="2971055" cy="2554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6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954</Words>
  <Application>Microsoft Office PowerPoint</Application>
  <PresentationFormat>宽屏</PresentationFormat>
  <Paragraphs>113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佳琪 李</dc:creator>
  <cp:lastModifiedBy>佳琪 李</cp:lastModifiedBy>
  <cp:revision>4</cp:revision>
  <dcterms:created xsi:type="dcterms:W3CDTF">2024-03-05T00:27:59Z</dcterms:created>
  <dcterms:modified xsi:type="dcterms:W3CDTF">2024-03-05T13:24:34Z</dcterms:modified>
</cp:coreProperties>
</file>