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86" r:id="rId3"/>
    <p:sldId id="257" r:id="rId4"/>
    <p:sldId id="258" r:id="rId5"/>
    <p:sldId id="259" r:id="rId6"/>
    <p:sldId id="275" r:id="rId7"/>
    <p:sldId id="260" r:id="rId8"/>
    <p:sldId id="261" r:id="rId9"/>
    <p:sldId id="262" r:id="rId10"/>
    <p:sldId id="276" r:id="rId11"/>
    <p:sldId id="264" r:id="rId12"/>
    <p:sldId id="263" r:id="rId13"/>
    <p:sldId id="278" r:id="rId14"/>
    <p:sldId id="279" r:id="rId15"/>
    <p:sldId id="280" r:id="rId16"/>
    <p:sldId id="281" r:id="rId17"/>
    <p:sldId id="282" r:id="rId18"/>
    <p:sldId id="283" r:id="rId19"/>
    <p:sldId id="265" r:id="rId20"/>
    <p:sldId id="268" r:id="rId21"/>
    <p:sldId id="269" r:id="rId22"/>
    <p:sldId id="277" r:id="rId23"/>
    <p:sldId id="271" r:id="rId24"/>
    <p:sldId id="272" r:id="rId25"/>
    <p:sldId id="273" r:id="rId26"/>
    <p:sldId id="284" r:id="rId27"/>
    <p:sldId id="285" r:id="rId28"/>
    <p:sldId id="274" r:id="rId29"/>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831" y="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18" name="bg object 18"/>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2" name="Holder 2"/>
          <p:cNvSpPr>
            <a:spLocks noGrp="1"/>
          </p:cNvSpPr>
          <p:nvPr>
            <p:ph type="ctrTitle"/>
          </p:nvPr>
        </p:nvSpPr>
        <p:spPr>
          <a:xfrm>
            <a:off x="1370525" y="454583"/>
            <a:ext cx="640294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111125">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1B212C"/>
          </a:solidFill>
        </p:spPr>
        <p:txBody>
          <a:bodyPr wrap="square" lIns="0" tIns="0" rIns="0" bIns="0" rtlCol="0"/>
          <a:lstStyle/>
          <a:p>
            <a:endParaRPr/>
          </a:p>
        </p:txBody>
      </p:sp>
      <p:sp>
        <p:nvSpPr>
          <p:cNvPr id="17" name="bk object 17"/>
          <p:cNvSpPr/>
          <p:nvPr/>
        </p:nvSpPr>
        <p:spPr>
          <a:xfrm>
            <a:off x="0" y="381000"/>
            <a:ext cx="808990" cy="808990"/>
          </a:xfrm>
          <a:custGeom>
            <a:avLst/>
            <a:gdLst/>
            <a:ahLst/>
            <a:cxnLst/>
            <a:rect l="l" t="t" r="r" b="b"/>
            <a:pathLst>
              <a:path w="808990" h="808990">
                <a:moveTo>
                  <a:pt x="808799" y="808800"/>
                </a:moveTo>
                <a:lnTo>
                  <a:pt x="404399" y="808800"/>
                </a:lnTo>
                <a:lnTo>
                  <a:pt x="0" y="404400"/>
                </a:lnTo>
                <a:lnTo>
                  <a:pt x="0" y="0"/>
                </a:lnTo>
                <a:lnTo>
                  <a:pt x="808799" y="808800"/>
                </a:lnTo>
                <a:close/>
              </a:path>
            </a:pathLst>
          </a:custGeom>
          <a:solidFill>
            <a:srgbClr val="0145AB"/>
          </a:solidFill>
        </p:spPr>
        <p:txBody>
          <a:bodyPr wrap="square" lIns="0" tIns="0" rIns="0" bIns="0" rtlCol="0"/>
          <a:lstStyle/>
          <a:p>
            <a:endParaRPr/>
          </a:p>
        </p:txBody>
      </p:sp>
      <p:sp>
        <p:nvSpPr>
          <p:cNvPr id="18" name="bk object 18"/>
          <p:cNvSpPr/>
          <p:nvPr/>
        </p:nvSpPr>
        <p:spPr>
          <a:xfrm>
            <a:off x="229049" y="588488"/>
            <a:ext cx="808990" cy="808990"/>
          </a:xfrm>
          <a:custGeom>
            <a:avLst/>
            <a:gdLst/>
            <a:ahLst/>
            <a:cxnLst/>
            <a:rect l="l" t="t" r="r" b="b"/>
            <a:pathLst>
              <a:path w="808990" h="808990">
                <a:moveTo>
                  <a:pt x="808799" y="808800"/>
                </a:moveTo>
                <a:lnTo>
                  <a:pt x="0" y="0"/>
                </a:lnTo>
                <a:lnTo>
                  <a:pt x="404399" y="0"/>
                </a:lnTo>
                <a:lnTo>
                  <a:pt x="808799" y="404400"/>
                </a:lnTo>
                <a:lnTo>
                  <a:pt x="808799" y="808800"/>
                </a:lnTo>
                <a:close/>
              </a:path>
            </a:pathLst>
          </a:custGeom>
          <a:solidFill>
            <a:srgbClr val="82C7A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1859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18" name="bg object 18"/>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30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111125">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7" name="Holder 7"/>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111125">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17" name="bg object 17"/>
          <p:cNvSpPr/>
          <p:nvPr/>
        </p:nvSpPr>
        <p:spPr>
          <a:xfrm>
            <a:off x="4406392" y="0"/>
            <a:ext cx="4737735" cy="4734560"/>
          </a:xfrm>
          <a:custGeom>
            <a:avLst/>
            <a:gdLst/>
            <a:ahLst/>
            <a:cxnLst/>
            <a:rect l="l" t="t" r="r" b="b"/>
            <a:pathLst>
              <a:path w="4737734" h="4734560">
                <a:moveTo>
                  <a:pt x="4737608" y="2341867"/>
                </a:moveTo>
                <a:lnTo>
                  <a:pt x="4727130" y="2331402"/>
                </a:lnTo>
                <a:lnTo>
                  <a:pt x="4727130" y="0"/>
                </a:lnTo>
                <a:lnTo>
                  <a:pt x="2393962" y="0"/>
                </a:lnTo>
                <a:lnTo>
                  <a:pt x="440423" y="0"/>
                </a:lnTo>
                <a:lnTo>
                  <a:pt x="0" y="0"/>
                </a:lnTo>
                <a:lnTo>
                  <a:pt x="4737608" y="4734001"/>
                </a:lnTo>
                <a:lnTo>
                  <a:pt x="4737608" y="2341867"/>
                </a:lnTo>
                <a:close/>
              </a:path>
            </a:pathLst>
          </a:custGeom>
          <a:solidFill>
            <a:srgbClr val="FFFFFF">
              <a:alpha val="3459"/>
            </a:srgbClr>
          </a:solidFill>
        </p:spPr>
        <p:txBody>
          <a:bodyPr wrap="square" lIns="0" tIns="0" rIns="0" bIns="0" rtlCol="0"/>
          <a:lstStyle/>
          <a:p>
            <a:endParaRPr/>
          </a:p>
        </p:txBody>
      </p:sp>
      <p:sp>
        <p:nvSpPr>
          <p:cNvPr id="18" name="bg object 18"/>
          <p:cNvSpPr/>
          <p:nvPr/>
        </p:nvSpPr>
        <p:spPr>
          <a:xfrm>
            <a:off x="5618391" y="1236471"/>
            <a:ext cx="1866264" cy="2249805"/>
          </a:xfrm>
          <a:custGeom>
            <a:avLst/>
            <a:gdLst/>
            <a:ahLst/>
            <a:cxnLst/>
            <a:rect l="l" t="t" r="r" b="b"/>
            <a:pathLst>
              <a:path w="1866265" h="2249804">
                <a:moveTo>
                  <a:pt x="808799" y="808799"/>
                </a:moveTo>
                <a:lnTo>
                  <a:pt x="0" y="0"/>
                </a:lnTo>
                <a:lnTo>
                  <a:pt x="0" y="404406"/>
                </a:lnTo>
                <a:lnTo>
                  <a:pt x="404406" y="808799"/>
                </a:lnTo>
                <a:lnTo>
                  <a:pt x="808799" y="808799"/>
                </a:lnTo>
                <a:close/>
              </a:path>
              <a:path w="1866265" h="2249804">
                <a:moveTo>
                  <a:pt x="1040257" y="611886"/>
                </a:moveTo>
                <a:lnTo>
                  <a:pt x="635863" y="207492"/>
                </a:lnTo>
                <a:lnTo>
                  <a:pt x="231457" y="207492"/>
                </a:lnTo>
                <a:lnTo>
                  <a:pt x="1040257" y="1016292"/>
                </a:lnTo>
                <a:lnTo>
                  <a:pt x="1040257" y="611886"/>
                </a:lnTo>
                <a:close/>
              </a:path>
              <a:path w="1866265" h="2249804">
                <a:moveTo>
                  <a:pt x="1177480" y="2041804"/>
                </a:moveTo>
                <a:lnTo>
                  <a:pt x="368681" y="1233004"/>
                </a:lnTo>
                <a:lnTo>
                  <a:pt x="368681" y="1637398"/>
                </a:lnTo>
                <a:lnTo>
                  <a:pt x="773087" y="2041804"/>
                </a:lnTo>
                <a:lnTo>
                  <a:pt x="1177480" y="2041804"/>
                </a:lnTo>
                <a:close/>
              </a:path>
              <a:path w="1866265" h="2249804">
                <a:moveTo>
                  <a:pt x="1412519" y="1844890"/>
                </a:moveTo>
                <a:lnTo>
                  <a:pt x="1008113" y="1440484"/>
                </a:lnTo>
                <a:lnTo>
                  <a:pt x="603719" y="1440484"/>
                </a:lnTo>
                <a:lnTo>
                  <a:pt x="1412519" y="2249284"/>
                </a:lnTo>
                <a:lnTo>
                  <a:pt x="1412519" y="1844890"/>
                </a:lnTo>
                <a:close/>
              </a:path>
              <a:path w="1866265" h="2249804">
                <a:moveTo>
                  <a:pt x="1865744" y="1434350"/>
                </a:moveTo>
                <a:lnTo>
                  <a:pt x="1056944" y="625551"/>
                </a:lnTo>
                <a:lnTo>
                  <a:pt x="1056944" y="1029957"/>
                </a:lnTo>
                <a:lnTo>
                  <a:pt x="1461338" y="1434350"/>
                </a:lnTo>
                <a:lnTo>
                  <a:pt x="1865744" y="1434350"/>
                </a:lnTo>
                <a:close/>
              </a:path>
            </a:pathLst>
          </a:custGeom>
          <a:solidFill>
            <a:srgbClr val="FFFFFF">
              <a:alpha val="7308"/>
            </a:srgbClr>
          </a:solidFill>
        </p:spPr>
        <p:txBody>
          <a:bodyPr wrap="square" lIns="0" tIns="0" rIns="0" bIns="0" rtlCol="0"/>
          <a:lstStyle/>
          <a:p>
            <a:endParaRPr/>
          </a:p>
        </p:txBody>
      </p:sp>
      <p:sp>
        <p:nvSpPr>
          <p:cNvPr id="19" name="bg object 19"/>
          <p:cNvSpPr/>
          <p:nvPr/>
        </p:nvSpPr>
        <p:spPr>
          <a:xfrm>
            <a:off x="6908099" y="2069505"/>
            <a:ext cx="808990" cy="808990"/>
          </a:xfrm>
          <a:custGeom>
            <a:avLst/>
            <a:gdLst/>
            <a:ahLst/>
            <a:cxnLst/>
            <a:rect l="l" t="t" r="r" b="b"/>
            <a:pathLst>
              <a:path w="808990" h="808989">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20" name="bg object 20"/>
          <p:cNvSpPr/>
          <p:nvPr/>
        </p:nvSpPr>
        <p:spPr>
          <a:xfrm>
            <a:off x="6861137" y="2477820"/>
            <a:ext cx="2092960" cy="1640205"/>
          </a:xfrm>
          <a:custGeom>
            <a:avLst/>
            <a:gdLst/>
            <a:ahLst/>
            <a:cxnLst/>
            <a:rect l="l" t="t" r="r" b="b"/>
            <a:pathLst>
              <a:path w="2092959" h="1640204">
                <a:moveTo>
                  <a:pt x="808799" y="808799"/>
                </a:moveTo>
                <a:lnTo>
                  <a:pt x="0" y="0"/>
                </a:lnTo>
                <a:lnTo>
                  <a:pt x="0" y="404393"/>
                </a:lnTo>
                <a:lnTo>
                  <a:pt x="404393" y="808799"/>
                </a:lnTo>
                <a:lnTo>
                  <a:pt x="808799" y="808799"/>
                </a:lnTo>
                <a:close/>
              </a:path>
              <a:path w="2092959" h="1640204">
                <a:moveTo>
                  <a:pt x="995260" y="1426006"/>
                </a:moveTo>
                <a:lnTo>
                  <a:pt x="186461" y="617194"/>
                </a:lnTo>
                <a:lnTo>
                  <a:pt x="186461" y="1021600"/>
                </a:lnTo>
                <a:lnTo>
                  <a:pt x="590854" y="1426006"/>
                </a:lnTo>
                <a:lnTo>
                  <a:pt x="995260" y="1426006"/>
                </a:lnTo>
                <a:close/>
              </a:path>
              <a:path w="2092959" h="1640204">
                <a:moveTo>
                  <a:pt x="1224305" y="1229093"/>
                </a:moveTo>
                <a:lnTo>
                  <a:pt x="819912" y="824687"/>
                </a:lnTo>
                <a:lnTo>
                  <a:pt x="415505" y="824687"/>
                </a:lnTo>
                <a:lnTo>
                  <a:pt x="1224305" y="1633486"/>
                </a:lnTo>
                <a:lnTo>
                  <a:pt x="1224305" y="1229093"/>
                </a:lnTo>
                <a:close/>
              </a:path>
              <a:path w="2092959" h="1640204">
                <a:moveTo>
                  <a:pt x="1912924" y="619544"/>
                </a:moveTo>
                <a:lnTo>
                  <a:pt x="1508518" y="215150"/>
                </a:lnTo>
                <a:lnTo>
                  <a:pt x="1104125" y="215150"/>
                </a:lnTo>
                <a:lnTo>
                  <a:pt x="1912924" y="1023950"/>
                </a:lnTo>
                <a:lnTo>
                  <a:pt x="1912924" y="619544"/>
                </a:lnTo>
                <a:close/>
              </a:path>
              <a:path w="2092959" h="1640204">
                <a:moveTo>
                  <a:pt x="2092744" y="1235341"/>
                </a:moveTo>
                <a:lnTo>
                  <a:pt x="1688338" y="830935"/>
                </a:lnTo>
                <a:lnTo>
                  <a:pt x="1283944" y="830935"/>
                </a:lnTo>
                <a:lnTo>
                  <a:pt x="2092744" y="1639735"/>
                </a:lnTo>
                <a:lnTo>
                  <a:pt x="2092744" y="1235341"/>
                </a:lnTo>
                <a:close/>
              </a:path>
            </a:pathLst>
          </a:custGeom>
          <a:solidFill>
            <a:srgbClr val="FFFFFF">
              <a:alpha val="7308"/>
            </a:srgbClr>
          </a:solidFill>
        </p:spPr>
        <p:txBody>
          <a:bodyPr wrap="square" lIns="0" tIns="0" rIns="0" bIns="0" rtlCol="0"/>
          <a:lstStyle/>
          <a:p>
            <a:endParaRPr/>
          </a:p>
        </p:txBody>
      </p:sp>
      <p:sp>
        <p:nvSpPr>
          <p:cNvPr id="21" name="bg object 21"/>
          <p:cNvSpPr/>
          <p:nvPr/>
        </p:nvSpPr>
        <p:spPr>
          <a:xfrm>
            <a:off x="7227414" y="3710806"/>
            <a:ext cx="808990" cy="808990"/>
          </a:xfrm>
          <a:custGeom>
            <a:avLst/>
            <a:gdLst/>
            <a:ahLst/>
            <a:cxnLst/>
            <a:rect l="l" t="t" r="r" b="b"/>
            <a:pathLst>
              <a:path w="808990" h="808989">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22" name="bg object 22"/>
          <p:cNvSpPr/>
          <p:nvPr/>
        </p:nvSpPr>
        <p:spPr>
          <a:xfrm>
            <a:off x="7462444" y="3718483"/>
            <a:ext cx="1681480" cy="1424940"/>
          </a:xfrm>
          <a:custGeom>
            <a:avLst/>
            <a:gdLst/>
            <a:ahLst/>
            <a:cxnLst/>
            <a:rect l="l" t="t" r="r" b="b"/>
            <a:pathLst>
              <a:path w="1681479" h="1424939">
                <a:moveTo>
                  <a:pt x="808799" y="604215"/>
                </a:moveTo>
                <a:lnTo>
                  <a:pt x="404393" y="199821"/>
                </a:lnTo>
                <a:lnTo>
                  <a:pt x="0" y="199821"/>
                </a:lnTo>
                <a:lnTo>
                  <a:pt x="808799" y="1008621"/>
                </a:lnTo>
                <a:lnTo>
                  <a:pt x="808799" y="604215"/>
                </a:lnTo>
                <a:close/>
              </a:path>
              <a:path w="1681479" h="1424939">
                <a:moveTo>
                  <a:pt x="1448841" y="808799"/>
                </a:moveTo>
                <a:lnTo>
                  <a:pt x="640041" y="0"/>
                </a:lnTo>
                <a:lnTo>
                  <a:pt x="640041" y="404393"/>
                </a:lnTo>
                <a:lnTo>
                  <a:pt x="1044435" y="808799"/>
                </a:lnTo>
                <a:lnTo>
                  <a:pt x="1448841" y="808799"/>
                </a:lnTo>
                <a:close/>
              </a:path>
              <a:path w="1681479" h="1424939">
                <a:moveTo>
                  <a:pt x="1634642" y="1424584"/>
                </a:moveTo>
                <a:lnTo>
                  <a:pt x="825842" y="615784"/>
                </a:lnTo>
                <a:lnTo>
                  <a:pt x="825842" y="1020191"/>
                </a:lnTo>
                <a:lnTo>
                  <a:pt x="1230236" y="1424584"/>
                </a:lnTo>
                <a:lnTo>
                  <a:pt x="1634642" y="1424584"/>
                </a:lnTo>
                <a:close/>
              </a:path>
              <a:path w="1681479" h="1424939">
                <a:moveTo>
                  <a:pt x="1680883" y="611886"/>
                </a:moveTo>
                <a:lnTo>
                  <a:pt x="1276477" y="207479"/>
                </a:lnTo>
                <a:lnTo>
                  <a:pt x="872083" y="207479"/>
                </a:lnTo>
                <a:lnTo>
                  <a:pt x="1680883" y="1016279"/>
                </a:lnTo>
                <a:lnTo>
                  <a:pt x="1680883" y="611886"/>
                </a:lnTo>
                <a:close/>
              </a:path>
            </a:pathLst>
          </a:custGeom>
          <a:solidFill>
            <a:srgbClr val="FFFFFF">
              <a:alpha val="7308"/>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chemeClr val="bg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5" name="Holder 5"/>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111125">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4" name="Holder 4"/>
          <p:cNvSpPr>
            <a:spLocks noGrp="1"/>
          </p:cNvSpPr>
          <p:nvPr>
            <p:ph type="sldNum" sz="quarter" idx="7"/>
          </p:nvPr>
        </p:nvSpPr>
        <p:spPr/>
        <p:txBody>
          <a:bodyPr lIns="0" tIns="0" rIns="0" bIns="0"/>
          <a:lstStyle>
            <a:lvl1pPr>
              <a:defRPr sz="1000" b="0" i="0">
                <a:solidFill>
                  <a:schemeClr val="bg1"/>
                </a:solidFill>
                <a:latin typeface="Tahoma"/>
                <a:cs typeface="Tahoma"/>
              </a:defRPr>
            </a:lvl1pPr>
          </a:lstStyle>
          <a:p>
            <a:pPr marL="111125">
              <a:lnSpc>
                <a:spcPct val="100000"/>
              </a:lnSpc>
              <a:spcBef>
                <a:spcPts val="85"/>
              </a:spcBef>
            </a:pPr>
            <a:fld id="{81D60167-4931-47E6-BA6A-407CBD079E47}" type="slidenum">
              <a:rPr spc="30" dirty="0"/>
              <a:t>‹#›</a:t>
            </a:fld>
            <a:endParaRPr spc="3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96875" y="2248001"/>
            <a:ext cx="7350249" cy="73342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9682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300"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6724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6835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286720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sp>
        <p:nvSpPr>
          <p:cNvPr id="2" name="Holder 2"/>
          <p:cNvSpPr>
            <a:spLocks noGrp="1"/>
          </p:cNvSpPr>
          <p:nvPr>
            <p:ph type="title"/>
          </p:nvPr>
        </p:nvSpPr>
        <p:spPr>
          <a:xfrm>
            <a:off x="1220269" y="645479"/>
            <a:ext cx="6703460" cy="1244600"/>
          </a:xfrm>
          <a:prstGeom prst="rect">
            <a:avLst/>
          </a:prstGeom>
        </p:spPr>
        <p:txBody>
          <a:bodyPr wrap="square" lIns="0" tIns="0" rIns="0" bIns="0">
            <a:spAutoFit/>
          </a:bodyPr>
          <a:lstStyle>
            <a:lvl1pPr>
              <a:defRPr sz="4000" b="0" i="0">
                <a:solidFill>
                  <a:schemeClr val="bg1"/>
                </a:solidFill>
                <a:latin typeface="Century Gothic"/>
                <a:cs typeface="Century Gothic"/>
              </a:defRPr>
            </a:lvl1pPr>
          </a:lstStyle>
          <a:p>
            <a:endParaRPr/>
          </a:p>
        </p:txBody>
      </p:sp>
      <p:sp>
        <p:nvSpPr>
          <p:cNvPr id="3" name="Holder 3"/>
          <p:cNvSpPr>
            <a:spLocks noGrp="1"/>
          </p:cNvSpPr>
          <p:nvPr>
            <p:ph type="body" idx="1"/>
          </p:nvPr>
        </p:nvSpPr>
        <p:spPr>
          <a:xfrm>
            <a:off x="891344" y="1633970"/>
            <a:ext cx="7361310" cy="1109345"/>
          </a:xfrm>
          <a:prstGeom prst="rect">
            <a:avLst/>
          </a:prstGeom>
        </p:spPr>
        <p:txBody>
          <a:bodyPr wrap="square" lIns="0" tIns="0" rIns="0" bIns="0">
            <a:spAutoFit/>
          </a:bodyPr>
          <a:lstStyle>
            <a:lvl1pPr>
              <a:defRPr sz="130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3/4/2022</a:t>
            </a:fld>
            <a:endParaRPr lang="en-US"/>
          </a:p>
        </p:txBody>
      </p:sp>
      <p:sp>
        <p:nvSpPr>
          <p:cNvPr id="6" name="Holder 6"/>
          <p:cNvSpPr>
            <a:spLocks noGrp="1"/>
          </p:cNvSpPr>
          <p:nvPr>
            <p:ph type="sldNum" sz="quarter" idx="7"/>
          </p:nvPr>
        </p:nvSpPr>
        <p:spPr>
          <a:xfrm>
            <a:off x="8750071" y="4767688"/>
            <a:ext cx="223520" cy="177800"/>
          </a:xfrm>
          <a:prstGeom prst="rect">
            <a:avLst/>
          </a:prstGeom>
        </p:spPr>
        <p:txBody>
          <a:bodyPr wrap="square" lIns="0" tIns="0" rIns="0" bIns="0">
            <a:spAutoFit/>
          </a:bodyPr>
          <a:lstStyle>
            <a:lvl1pPr>
              <a:defRPr sz="1000" b="0" i="0">
                <a:solidFill>
                  <a:schemeClr val="bg1"/>
                </a:solidFill>
                <a:latin typeface="Tahoma"/>
                <a:cs typeface="Tahoma"/>
              </a:defRPr>
            </a:lvl1pPr>
          </a:lstStyle>
          <a:p>
            <a:pPr marL="111125">
              <a:lnSpc>
                <a:spcPct val="100000"/>
              </a:lnSpc>
              <a:spcBef>
                <a:spcPts val="85"/>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1B212C"/>
          </a:solidFill>
        </p:spPr>
        <p:txBody>
          <a:bodyPr wrap="square" lIns="0" tIns="0" rIns="0" bIns="0" rtlCol="0"/>
          <a:lstStyle/>
          <a:p>
            <a:endParaRPr/>
          </a:p>
        </p:txBody>
      </p:sp>
      <p:sp>
        <p:nvSpPr>
          <p:cNvPr id="2" name="Holder 2"/>
          <p:cNvSpPr>
            <a:spLocks noGrp="1"/>
          </p:cNvSpPr>
          <p:nvPr>
            <p:ph type="title"/>
          </p:nvPr>
        </p:nvSpPr>
        <p:spPr>
          <a:xfrm>
            <a:off x="1025329" y="454583"/>
            <a:ext cx="7093340" cy="391159"/>
          </a:xfrm>
          <a:prstGeom prst="rect">
            <a:avLst/>
          </a:prstGeom>
        </p:spPr>
        <p:txBody>
          <a:bodyPr wrap="square" lIns="0" tIns="0" rIns="0" bIns="0">
            <a:spAutoFit/>
          </a:bodyPr>
          <a:lstStyle>
            <a:lvl1pPr>
              <a:defRPr sz="2400" b="0" i="0">
                <a:solidFill>
                  <a:schemeClr val="bg1"/>
                </a:solidFill>
                <a:latin typeface="Calibri"/>
                <a:cs typeface="Calibri"/>
              </a:defRPr>
            </a:lvl1pPr>
          </a:lstStyle>
          <a:p>
            <a:endParaRPr/>
          </a:p>
        </p:txBody>
      </p:sp>
      <p:sp>
        <p:nvSpPr>
          <p:cNvPr id="3" name="Holder 3"/>
          <p:cNvSpPr>
            <a:spLocks noGrp="1"/>
          </p:cNvSpPr>
          <p:nvPr>
            <p:ph type="body" idx="1"/>
          </p:nvPr>
        </p:nvSpPr>
        <p:spPr>
          <a:xfrm>
            <a:off x="1058984" y="2289291"/>
            <a:ext cx="7026030" cy="2054225"/>
          </a:xfrm>
          <a:prstGeom prst="rect">
            <a:avLst/>
          </a:prstGeom>
        </p:spPr>
        <p:txBody>
          <a:bodyPr wrap="square" lIns="0" tIns="0" rIns="0" bIns="0">
            <a:spAutoFit/>
          </a:bodyPr>
          <a:lstStyle>
            <a:lvl1pPr>
              <a:defRPr sz="130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871245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_lai@encs.concordia.ca" TargetMode="External"/><Relationship Id="rId2" Type="http://schemas.openxmlformats.org/officeDocument/2006/relationships/hyperlink" Target="mailto:paquet@cse.concordia.ca"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300" y="504"/>
            <a:ext cx="1644014" cy="1644014"/>
          </a:xfrm>
          <a:custGeom>
            <a:avLst/>
            <a:gdLst/>
            <a:ahLst/>
            <a:cxnLst/>
            <a:rect l="l" t="t" r="r" b="b"/>
            <a:pathLst>
              <a:path w="1644015" h="1644014">
                <a:moveTo>
                  <a:pt x="1643699" y="1643699"/>
                </a:moveTo>
                <a:lnTo>
                  <a:pt x="0" y="0"/>
                </a:lnTo>
                <a:lnTo>
                  <a:pt x="1643699" y="0"/>
                </a:lnTo>
                <a:lnTo>
                  <a:pt x="1643699" y="1643699"/>
                </a:lnTo>
                <a:close/>
              </a:path>
            </a:pathLst>
          </a:custGeom>
          <a:solidFill>
            <a:srgbClr val="FFFFFF">
              <a:alpha val="2745"/>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 y="639"/>
            <a:ext cx="5154295" cy="5134610"/>
          </a:xfrm>
          <a:custGeom>
            <a:avLst/>
            <a:gdLst/>
            <a:ahLst/>
            <a:cxnLst/>
            <a:rect l="l" t="t" r="r" b="b"/>
            <a:pathLst>
              <a:path w="5154295" h="5134610">
                <a:moveTo>
                  <a:pt x="5153699" y="5134249"/>
                </a:moveTo>
                <a:lnTo>
                  <a:pt x="2576849" y="5134249"/>
                </a:lnTo>
                <a:lnTo>
                  <a:pt x="0" y="2567124"/>
                </a:lnTo>
                <a:lnTo>
                  <a:pt x="0" y="0"/>
                </a:lnTo>
                <a:lnTo>
                  <a:pt x="5153699" y="5134249"/>
                </a:lnTo>
                <a:close/>
              </a:path>
            </a:pathLst>
          </a:custGeom>
          <a:solidFill>
            <a:srgbClr val="FFFFFF">
              <a:alpha val="2745"/>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0" y="1142264"/>
            <a:ext cx="3997325" cy="3982720"/>
          </a:xfrm>
          <a:custGeom>
            <a:avLst/>
            <a:gdLst/>
            <a:ahLst/>
            <a:cxnLst/>
            <a:rect l="l" t="t" r="r" b="b"/>
            <a:pathLst>
              <a:path w="3997325" h="3982720">
                <a:moveTo>
                  <a:pt x="3996899" y="3982211"/>
                </a:moveTo>
                <a:lnTo>
                  <a:pt x="2349137" y="3982211"/>
                </a:lnTo>
                <a:lnTo>
                  <a:pt x="0" y="1641706"/>
                </a:lnTo>
                <a:lnTo>
                  <a:pt x="0" y="0"/>
                </a:lnTo>
                <a:lnTo>
                  <a:pt x="3996899" y="3982211"/>
                </a:lnTo>
                <a:close/>
              </a:path>
            </a:pathLst>
          </a:custGeom>
          <a:solidFill>
            <a:srgbClr val="FFFFFF">
              <a:alpha val="2745"/>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495" y="489"/>
            <a:ext cx="2300605" cy="2291715"/>
          </a:xfrm>
          <a:custGeom>
            <a:avLst/>
            <a:gdLst/>
            <a:ahLst/>
            <a:cxnLst/>
            <a:rect l="l" t="t" r="r" b="b"/>
            <a:pathLst>
              <a:path w="2300605" h="2291715">
                <a:moveTo>
                  <a:pt x="2300099" y="2291520"/>
                </a:moveTo>
                <a:lnTo>
                  <a:pt x="1150049" y="2291520"/>
                </a:lnTo>
                <a:lnTo>
                  <a:pt x="0" y="1145760"/>
                </a:lnTo>
                <a:lnTo>
                  <a:pt x="0" y="0"/>
                </a:lnTo>
                <a:lnTo>
                  <a:pt x="2300099" y="2291520"/>
                </a:lnTo>
                <a:close/>
              </a:path>
            </a:pathLst>
          </a:custGeom>
          <a:solidFill>
            <a:srgbClr val="0145A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652821" y="588326"/>
            <a:ext cx="2300605" cy="2291715"/>
          </a:xfrm>
          <a:custGeom>
            <a:avLst/>
            <a:gdLst/>
            <a:ahLst/>
            <a:cxnLst/>
            <a:rect l="l" t="t" r="r" b="b"/>
            <a:pathLst>
              <a:path w="2300605" h="2291715">
                <a:moveTo>
                  <a:pt x="2300099" y="2291520"/>
                </a:moveTo>
                <a:lnTo>
                  <a:pt x="0" y="0"/>
                </a:lnTo>
                <a:lnTo>
                  <a:pt x="1150049" y="0"/>
                </a:lnTo>
                <a:lnTo>
                  <a:pt x="2300099" y="1145760"/>
                </a:lnTo>
                <a:lnTo>
                  <a:pt x="2300099" y="2291520"/>
                </a:lnTo>
                <a:close/>
              </a:path>
            </a:pathLst>
          </a:custGeom>
          <a:solidFill>
            <a:srgbClr val="82C7A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title"/>
          </p:nvPr>
        </p:nvSpPr>
        <p:spPr>
          <a:xfrm>
            <a:off x="3610175" y="645479"/>
            <a:ext cx="4313555" cy="1244600"/>
          </a:xfrm>
          <a:prstGeom prst="rect">
            <a:avLst/>
          </a:prstGeom>
        </p:spPr>
        <p:txBody>
          <a:bodyPr vert="horz" wrap="square" lIns="0" tIns="12700" rIns="0" bIns="0" rtlCol="0">
            <a:spAutoFit/>
          </a:bodyPr>
          <a:lstStyle/>
          <a:p>
            <a:pPr marL="12700">
              <a:lnSpc>
                <a:spcPct val="100000"/>
              </a:lnSpc>
              <a:spcBef>
                <a:spcPts val="100"/>
              </a:spcBef>
            </a:pPr>
            <a:r>
              <a:rPr sz="4000" spc="660" dirty="0"/>
              <a:t>COMP </a:t>
            </a:r>
            <a:r>
              <a:rPr sz="4000" spc="490" dirty="0"/>
              <a:t>442</a:t>
            </a:r>
            <a:r>
              <a:rPr sz="4000" spc="-105" dirty="0"/>
              <a:t> </a:t>
            </a:r>
            <a:r>
              <a:rPr sz="4000" spc="-204" dirty="0"/>
              <a:t>/ </a:t>
            </a:r>
            <a:r>
              <a:rPr sz="4000" spc="170" dirty="0"/>
              <a:t>6421</a:t>
            </a:r>
            <a:endParaRPr sz="4000" dirty="0"/>
          </a:p>
          <a:p>
            <a:pPr marL="12700">
              <a:lnSpc>
                <a:spcPct val="100000"/>
              </a:lnSpc>
            </a:pPr>
            <a:r>
              <a:rPr sz="4000" spc="465" dirty="0"/>
              <a:t>Compiler</a:t>
            </a:r>
            <a:r>
              <a:rPr sz="4000" spc="85" dirty="0"/>
              <a:t> </a:t>
            </a:r>
            <a:r>
              <a:rPr sz="4000" spc="545" dirty="0"/>
              <a:t>Design</a:t>
            </a:r>
            <a:endParaRPr sz="4000" dirty="0"/>
          </a:p>
        </p:txBody>
      </p:sp>
      <p:sp>
        <p:nvSpPr>
          <p:cNvPr id="8" name="object 8"/>
          <p:cNvSpPr txBox="1"/>
          <p:nvPr/>
        </p:nvSpPr>
        <p:spPr>
          <a:xfrm>
            <a:off x="3690032" y="2234758"/>
            <a:ext cx="4082368" cy="38215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400" b="0" i="0" u="none" strike="noStrike" kern="1200" cap="none" spc="190" normalizeH="0" baseline="0" noProof="0" dirty="0">
                <a:ln>
                  <a:noFill/>
                </a:ln>
                <a:solidFill>
                  <a:srgbClr val="FFFFFF"/>
                </a:solidFill>
                <a:effectLst/>
                <a:uLnTx/>
                <a:uFillTx/>
                <a:latin typeface="Calibri"/>
                <a:ea typeface="+mn-ea"/>
                <a:cs typeface="Calibri"/>
              </a:rPr>
              <a:t> </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9" name="object 9"/>
          <p:cNvSpPr txBox="1"/>
          <p:nvPr/>
        </p:nvSpPr>
        <p:spPr>
          <a:xfrm>
            <a:off x="3674824" y="2970921"/>
            <a:ext cx="798195" cy="423545"/>
          </a:xfrm>
          <a:prstGeom prst="rect">
            <a:avLst/>
          </a:prstGeom>
        </p:spPr>
        <p:txBody>
          <a:bodyPr vert="horz" wrap="square" lIns="0" tIns="10795" rIns="0" bIns="0" rtlCol="0">
            <a:spAutoFit/>
          </a:bodyPr>
          <a:lstStyle/>
          <a:p>
            <a:pPr marL="12700" marR="5080" lvl="0" indent="0" algn="l" defTabSz="914400" rtl="0" eaLnBrk="1" fontAlgn="auto" latinLnBrk="0" hangingPunct="1">
              <a:lnSpc>
                <a:spcPct val="101000"/>
              </a:lnSpc>
              <a:spcBef>
                <a:spcPts val="85"/>
              </a:spcBef>
              <a:spcAft>
                <a:spcPts val="0"/>
              </a:spcAft>
              <a:buClrTx/>
              <a:buSzTx/>
              <a:buFontTx/>
              <a:buNone/>
              <a:tabLst/>
              <a:defRPr/>
            </a:pPr>
            <a:r>
              <a:rPr kumimoji="0" sz="1300" b="0" i="0" u="none" strike="noStrike" kern="1200" cap="none" spc="-5" normalizeH="0" baseline="0" noProof="0" dirty="0">
                <a:ln>
                  <a:noFill/>
                </a:ln>
                <a:solidFill>
                  <a:srgbClr val="FFFFFF"/>
                </a:solidFill>
                <a:effectLst/>
                <a:uLnTx/>
                <a:uFillTx/>
                <a:latin typeface="Tahoma"/>
                <a:ea typeface="+mn-ea"/>
                <a:cs typeface="Tahoma"/>
              </a:rPr>
              <a:t>Instructor:  </a:t>
            </a:r>
            <a:r>
              <a:rPr kumimoji="0" sz="1300" b="0" i="0" u="none" strike="noStrike" kern="1200" cap="none" spc="-10" normalizeH="0" baseline="0" noProof="0" dirty="0">
                <a:ln>
                  <a:noFill/>
                </a:ln>
                <a:solidFill>
                  <a:srgbClr val="FFFFFF"/>
                </a:solidFill>
                <a:effectLst/>
                <a:uLnTx/>
                <a:uFillTx/>
                <a:latin typeface="Tahoma"/>
                <a:ea typeface="+mn-ea"/>
                <a:cs typeface="Tahoma"/>
              </a:rPr>
              <a:t>TAs:</a:t>
            </a:r>
            <a:endParaRPr kumimoji="0" sz="13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0" name="object 10"/>
          <p:cNvSpPr txBox="1"/>
          <p:nvPr/>
        </p:nvSpPr>
        <p:spPr>
          <a:xfrm>
            <a:off x="4790074" y="2970921"/>
            <a:ext cx="1839326" cy="613630"/>
          </a:xfrm>
          <a:prstGeom prst="rect">
            <a:avLst/>
          </a:prstGeom>
        </p:spPr>
        <p:txBody>
          <a:bodyPr vert="horz" wrap="square" lIns="0" tIns="10795" rIns="0" bIns="0" rtlCol="0">
            <a:spAutoFit/>
          </a:bodyPr>
          <a:lstStyle/>
          <a:p>
            <a:pPr marL="12700" marR="5080" lvl="0" indent="7620" algn="l" defTabSz="914400" rtl="0" eaLnBrk="1" fontAlgn="auto" latinLnBrk="0" hangingPunct="1">
              <a:lnSpc>
                <a:spcPct val="101000"/>
              </a:lnSpc>
              <a:spcBef>
                <a:spcPts val="85"/>
              </a:spcBef>
              <a:spcAft>
                <a:spcPts val="0"/>
              </a:spcAft>
              <a:buClrTx/>
              <a:buSzTx/>
              <a:buFontTx/>
              <a:buNone/>
              <a:tabLst/>
              <a:defRPr/>
            </a:pPr>
            <a:r>
              <a:rPr kumimoji="0" sz="1300" b="0" i="0" u="none" strike="noStrike" kern="1200" cap="none" spc="10" normalizeH="0" baseline="0" noProof="0" dirty="0">
                <a:ln>
                  <a:noFill/>
                </a:ln>
                <a:solidFill>
                  <a:srgbClr val="FFFFFF"/>
                </a:solidFill>
                <a:effectLst/>
                <a:uLnTx/>
                <a:uFillTx/>
                <a:latin typeface="Tahoma"/>
                <a:ea typeface="+mn-ea"/>
                <a:cs typeface="Tahoma"/>
              </a:rPr>
              <a:t>Dr.</a:t>
            </a:r>
            <a:r>
              <a:rPr kumimoji="0" sz="1300" b="0" i="0" u="none" strike="noStrike" kern="1200" cap="none" spc="-195" normalizeH="0" baseline="0" noProof="0" dirty="0">
                <a:ln>
                  <a:noFill/>
                </a:ln>
                <a:solidFill>
                  <a:srgbClr val="FFFFFF"/>
                </a:solidFill>
                <a:effectLst/>
                <a:uLnTx/>
                <a:uFillTx/>
                <a:latin typeface="Tahoma"/>
                <a:ea typeface="+mn-ea"/>
                <a:cs typeface="Tahoma"/>
              </a:rPr>
              <a:t> </a:t>
            </a:r>
            <a:r>
              <a:rPr kumimoji="0" sz="1300" b="0" i="0" u="none" strike="noStrike" kern="1200" cap="none" spc="15" normalizeH="0" baseline="0" noProof="0" dirty="0">
                <a:ln>
                  <a:noFill/>
                </a:ln>
                <a:solidFill>
                  <a:srgbClr val="FFFFFF"/>
                </a:solidFill>
                <a:effectLst/>
                <a:uLnTx/>
                <a:uFillTx/>
                <a:latin typeface="Tahoma"/>
                <a:ea typeface="+mn-ea"/>
                <a:cs typeface="Tahoma"/>
              </a:rPr>
              <a:t>Joey</a:t>
            </a:r>
            <a:r>
              <a:rPr kumimoji="0" sz="1300" b="0" i="0" u="none" strike="noStrike" kern="1200" cap="none" spc="-195" normalizeH="0" baseline="0" noProof="0" dirty="0">
                <a:ln>
                  <a:noFill/>
                </a:ln>
                <a:solidFill>
                  <a:srgbClr val="FFFFFF"/>
                </a:solidFill>
                <a:effectLst/>
                <a:uLnTx/>
                <a:uFillTx/>
                <a:latin typeface="Tahoma"/>
                <a:ea typeface="+mn-ea"/>
                <a:cs typeface="Tahoma"/>
              </a:rPr>
              <a:t> </a:t>
            </a:r>
            <a:r>
              <a:rPr kumimoji="0" sz="1300" b="0" i="0" u="none" strike="noStrike" kern="1200" cap="none" spc="15" normalizeH="0" baseline="0" noProof="0" dirty="0">
                <a:ln>
                  <a:noFill/>
                </a:ln>
                <a:solidFill>
                  <a:srgbClr val="FFFFFF"/>
                </a:solidFill>
                <a:effectLst/>
                <a:uLnTx/>
                <a:uFillTx/>
                <a:latin typeface="Tahoma"/>
                <a:ea typeface="+mn-ea"/>
                <a:cs typeface="Tahoma"/>
              </a:rPr>
              <a:t>Paquet  </a:t>
            </a:r>
            <a:r>
              <a:rPr kumimoji="0" lang="en-IN" sz="1300" b="0" i="0" u="none" strike="noStrike" kern="1200" cap="none" spc="20" normalizeH="0" baseline="0" noProof="0" dirty="0">
                <a:ln>
                  <a:noFill/>
                </a:ln>
                <a:solidFill>
                  <a:srgbClr val="FFFFFF"/>
                </a:solidFill>
                <a:effectLst/>
                <a:uLnTx/>
                <a:uFillTx/>
                <a:latin typeface="Tahoma"/>
                <a:ea typeface="+mn-ea"/>
                <a:cs typeface="Tahoma"/>
              </a:rPr>
              <a:t>Vashisht Marhwal</a:t>
            </a:r>
          </a:p>
          <a:p>
            <a:pPr marL="12700" marR="5080" lvl="0" indent="7620" algn="l" defTabSz="914400" rtl="0" eaLnBrk="1" fontAlgn="auto" latinLnBrk="0" hangingPunct="1">
              <a:lnSpc>
                <a:spcPct val="101000"/>
              </a:lnSpc>
              <a:spcBef>
                <a:spcPts val="85"/>
              </a:spcBef>
              <a:spcAft>
                <a:spcPts val="0"/>
              </a:spcAft>
              <a:buClrTx/>
              <a:buSzTx/>
              <a:buFontTx/>
              <a:buNone/>
              <a:tabLst/>
              <a:defRPr/>
            </a:pPr>
            <a:r>
              <a:rPr kumimoji="0" lang="en-US" sz="1300" b="0" i="0" u="none" strike="noStrike" kern="1200" cap="none" spc="10" normalizeH="0" baseline="0" noProof="0" dirty="0">
                <a:ln>
                  <a:noFill/>
                </a:ln>
                <a:solidFill>
                  <a:srgbClr val="FFFFFF"/>
                </a:solidFill>
                <a:effectLst/>
                <a:uLnTx/>
                <a:uFillTx/>
                <a:latin typeface="Tahoma"/>
                <a:ea typeface="+mn-ea"/>
                <a:cs typeface="Tahoma"/>
              </a:rPr>
              <a:t>Hamed </a:t>
            </a:r>
            <a:r>
              <a:rPr kumimoji="0" lang="en-US" sz="1300" b="0" i="0" u="none" strike="noStrike" kern="1200" cap="none" spc="10" normalizeH="0" baseline="0" noProof="0" dirty="0" err="1">
                <a:ln>
                  <a:noFill/>
                </a:ln>
                <a:solidFill>
                  <a:srgbClr val="FFFFFF"/>
                </a:solidFill>
                <a:effectLst/>
                <a:uLnTx/>
                <a:uFillTx/>
                <a:latin typeface="Tahoma"/>
                <a:ea typeface="+mn-ea"/>
                <a:cs typeface="Tahoma"/>
              </a:rPr>
              <a:t>Jafarpour</a:t>
            </a:r>
            <a:endParaRPr kumimoji="0" sz="13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1" name="object 11"/>
          <p:cNvSpPr txBox="1"/>
          <p:nvPr/>
        </p:nvSpPr>
        <p:spPr>
          <a:xfrm>
            <a:off x="6418456" y="2970921"/>
            <a:ext cx="2529706" cy="613630"/>
          </a:xfrm>
          <a:prstGeom prst="rect">
            <a:avLst/>
          </a:prstGeom>
        </p:spPr>
        <p:txBody>
          <a:bodyPr vert="horz" wrap="square" lIns="0" tIns="10795" rIns="0" bIns="0" rtlCol="0">
            <a:spAutoFit/>
          </a:bodyPr>
          <a:lstStyle/>
          <a:p>
            <a:pPr marL="14604" marR="5080" lvl="0" indent="-2540" algn="l" defTabSz="914400" rtl="0" eaLnBrk="1" fontAlgn="auto" latinLnBrk="0" hangingPunct="1">
              <a:lnSpc>
                <a:spcPct val="101000"/>
              </a:lnSpc>
              <a:spcBef>
                <a:spcPts val="85"/>
              </a:spcBef>
              <a:spcAft>
                <a:spcPts val="0"/>
              </a:spcAft>
              <a:buClrTx/>
              <a:buSzTx/>
              <a:buFontTx/>
              <a:buNone/>
              <a:tabLst/>
              <a:defRPr/>
            </a:pPr>
            <a:r>
              <a:rPr kumimoji="0" sz="1300" b="0" i="0" u="none" strike="noStrike" kern="1200" cap="none" spc="-10" normalizeH="0" baseline="0" noProof="0" dirty="0">
                <a:ln>
                  <a:noFill/>
                </a:ln>
                <a:solidFill>
                  <a:srgbClr val="FFFFFF"/>
                </a:solidFill>
                <a:effectLst/>
                <a:uLnTx/>
                <a:uFillTx/>
                <a:latin typeface="Tahoma"/>
                <a:ea typeface="+mn-ea"/>
                <a:cs typeface="Tahoma"/>
                <a:hlinkClick r:id="rId2"/>
              </a:rPr>
              <a:t>paquet@cse.concordia.ca </a:t>
            </a:r>
            <a:endParaRPr lang="en-IN" sz="1300" spc="-10" dirty="0">
              <a:solidFill>
                <a:srgbClr val="FFFFFF"/>
              </a:solidFill>
              <a:latin typeface="Tahoma"/>
              <a:cs typeface="Tahoma"/>
            </a:endParaRPr>
          </a:p>
          <a:p>
            <a:pPr marL="14604" marR="5080" lvl="0" indent="-2540" algn="l" defTabSz="914400" rtl="0" eaLnBrk="1" fontAlgn="auto" latinLnBrk="0" hangingPunct="1">
              <a:lnSpc>
                <a:spcPct val="101000"/>
              </a:lnSpc>
              <a:spcBef>
                <a:spcPts val="85"/>
              </a:spcBef>
              <a:spcAft>
                <a:spcPts val="0"/>
              </a:spcAft>
              <a:buClrTx/>
              <a:buSzTx/>
              <a:buFontTx/>
              <a:buNone/>
              <a:tabLst/>
              <a:defRPr/>
            </a:pPr>
            <a:r>
              <a:rPr lang="en-IN" sz="1300" spc="-10" dirty="0">
                <a:solidFill>
                  <a:srgbClr val="FFFFFF"/>
                </a:solidFill>
                <a:latin typeface="Tahoma"/>
                <a:cs typeface="Tahoma"/>
                <a:hlinkClick r:id="rId3"/>
              </a:rPr>
              <a:t>v</a:t>
            </a:r>
            <a:r>
              <a:rPr kumimoji="0" lang="en-IN" sz="1300" b="0" i="0" u="none" strike="noStrike" kern="1200" cap="none" spc="-10" normalizeH="0" baseline="0" noProof="0" dirty="0">
                <a:ln>
                  <a:noFill/>
                </a:ln>
                <a:solidFill>
                  <a:srgbClr val="FFFFFF"/>
                </a:solidFill>
                <a:effectLst/>
                <a:uLnTx/>
                <a:uFillTx/>
                <a:latin typeface="Tahoma"/>
                <a:ea typeface="+mn-ea"/>
                <a:cs typeface="Tahoma"/>
                <a:hlinkClick r:id="rId3"/>
              </a:rPr>
              <a:t>marhwal97@gmail.com</a:t>
            </a:r>
            <a:r>
              <a:rPr kumimoji="0" sz="1300" b="0" i="0" u="none" strike="noStrike" kern="1200" cap="none" spc="-20" normalizeH="0" baseline="0" noProof="0" dirty="0">
                <a:ln>
                  <a:noFill/>
                </a:ln>
                <a:solidFill>
                  <a:srgbClr val="FFFFFF"/>
                </a:solidFill>
                <a:effectLst/>
                <a:uLnTx/>
                <a:uFillTx/>
                <a:latin typeface="Tahoma"/>
                <a:ea typeface="+mn-ea"/>
                <a:cs typeface="Tahoma"/>
                <a:hlinkClick r:id="rId3"/>
              </a:rPr>
              <a:t> </a:t>
            </a:r>
            <a:r>
              <a:rPr kumimoji="0" lang="en-US" sz="1300" b="0" i="0" u="none" strike="noStrike" kern="1200" cap="none" spc="-20" normalizeH="0" baseline="0" noProof="0" dirty="0">
                <a:ln>
                  <a:noFill/>
                </a:ln>
                <a:solidFill>
                  <a:srgbClr val="FFFFFF"/>
                </a:solidFill>
                <a:effectLst/>
                <a:uLnTx/>
                <a:uFillTx/>
                <a:latin typeface="Tahoma"/>
                <a:ea typeface="+mn-ea"/>
                <a:cs typeface="Tahoma"/>
                <a:hlinkClick r:id="rId3"/>
              </a:rPr>
              <a:t>hamed.jafarpour@concordia.ca </a:t>
            </a:r>
            <a:endParaRPr kumimoji="0" sz="1300" b="0" i="0" u="none" strike="noStrike" kern="1200" cap="none" spc="0" normalizeH="0" baseline="0" noProof="0" dirty="0">
              <a:ln>
                <a:noFill/>
              </a:ln>
              <a:solidFill>
                <a:prstClr val="black"/>
              </a:solidFill>
              <a:effectLst/>
              <a:uLnTx/>
              <a:uFillTx/>
              <a:latin typeface="Tahoma"/>
              <a:ea typeface="+mn-ea"/>
              <a:cs typeface="Tahoma"/>
            </a:endParaRPr>
          </a:p>
        </p:txBody>
      </p:sp>
      <p:sp>
        <p:nvSpPr>
          <p:cNvPr id="12" name="object 12"/>
          <p:cNvSpPr txBox="1"/>
          <p:nvPr/>
        </p:nvSpPr>
        <p:spPr>
          <a:xfrm>
            <a:off x="8849102" y="4766037"/>
            <a:ext cx="99060" cy="17780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000" b="0" i="0" u="none" strike="noStrike" kern="1200" cap="none" spc="30" normalizeH="0" baseline="0" noProof="0" dirty="0">
                <a:ln>
                  <a:noFill/>
                </a:ln>
                <a:solidFill>
                  <a:srgbClr val="FFFFFF"/>
                </a:solidFill>
                <a:effectLst/>
                <a:uLnTx/>
                <a:uFillTx/>
                <a:latin typeface="Tahoma"/>
                <a:ea typeface="+mn-ea"/>
                <a:cs typeface="Tahoma"/>
              </a:rPr>
              <a:t>1</a:t>
            </a:r>
            <a:endParaRPr kumimoji="0" sz="1000" b="0" i="0" u="none" strike="noStrike" kern="1200" cap="none" spc="0" normalizeH="0" baseline="0" noProof="0">
              <a:ln>
                <a:noFill/>
              </a:ln>
              <a:solidFill>
                <a:prstClr val="black"/>
              </a:solidFill>
              <a:effectLst/>
              <a:uLnTx/>
              <a:uFillTx/>
              <a:latin typeface="Tahoma"/>
              <a:ea typeface="+mn-ea"/>
              <a:cs typeface="Tahoma"/>
            </a:endParaRPr>
          </a:p>
        </p:txBody>
      </p:sp>
      <p:sp>
        <p:nvSpPr>
          <p:cNvPr id="13" name="Rectangle 12">
            <a:extLst>
              <a:ext uri="{FF2B5EF4-FFF2-40B4-BE49-F238E27FC236}">
                <a16:creationId xmlns:a16="http://schemas.microsoft.com/office/drawing/2014/main" id="{CA180C22-40C0-44A7-8AF5-E7B84DC2BB6C}"/>
              </a:ext>
            </a:extLst>
          </p:cNvPr>
          <p:cNvSpPr/>
          <p:nvPr/>
        </p:nvSpPr>
        <p:spPr>
          <a:xfrm>
            <a:off x="2934373" y="2387084"/>
            <a:ext cx="5556806" cy="400110"/>
          </a:xfrm>
          <a:prstGeom prst="rect">
            <a:avLst/>
          </a:prstGeom>
        </p:spPr>
        <p:txBody>
          <a:bodyPr wrap="square">
            <a:spAutoFit/>
          </a:bodyPr>
          <a:lstStyle/>
          <a:p>
            <a:r>
              <a:rPr lang="en-US" sz="2000" spc="-5" dirty="0">
                <a:solidFill>
                  <a:srgbClr val="FFFFFF"/>
                </a:solidFill>
                <a:latin typeface="Tahoma"/>
                <a:cs typeface="Tahoma"/>
              </a:rPr>
              <a:t>        Tree processing: visitor pattern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2346960" cy="391160"/>
          </a:xfrm>
          <a:prstGeom prst="rect">
            <a:avLst/>
          </a:prstGeom>
        </p:spPr>
        <p:txBody>
          <a:bodyPr vert="horz" wrap="square" lIns="0" tIns="12700" rIns="0" bIns="0" rtlCol="0">
            <a:spAutoFit/>
          </a:bodyPr>
          <a:lstStyle/>
          <a:p>
            <a:pPr marL="12700">
              <a:lnSpc>
                <a:spcPct val="100000"/>
              </a:lnSpc>
              <a:spcBef>
                <a:spcPts val="100"/>
              </a:spcBef>
            </a:pPr>
            <a:r>
              <a:rPr sz="2400" spc="110" dirty="0"/>
              <a:t>Design</a:t>
            </a:r>
            <a:r>
              <a:rPr sz="2400" spc="-80" dirty="0"/>
              <a:t> </a:t>
            </a:r>
            <a:r>
              <a:rPr sz="2400" spc="95" dirty="0"/>
              <a:t>Pattern</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10</a:t>
            </a:fld>
            <a:endParaRPr spc="30" dirty="0"/>
          </a:p>
        </p:txBody>
      </p:sp>
      <p:sp>
        <p:nvSpPr>
          <p:cNvPr id="3" name="object 3"/>
          <p:cNvSpPr txBox="1"/>
          <p:nvPr/>
        </p:nvSpPr>
        <p:spPr>
          <a:xfrm>
            <a:off x="1370525" y="1603490"/>
            <a:ext cx="6854190" cy="2225675"/>
          </a:xfrm>
          <a:prstGeom prst="rect">
            <a:avLst/>
          </a:prstGeom>
        </p:spPr>
        <p:txBody>
          <a:bodyPr vert="horz" wrap="square" lIns="0" tIns="12700" rIns="0" bIns="0" rtlCol="0">
            <a:spAutoFit/>
          </a:bodyPr>
          <a:lstStyle/>
          <a:p>
            <a:pPr marL="12700" marR="5080">
              <a:lnSpc>
                <a:spcPct val="115399"/>
              </a:lnSpc>
              <a:spcBef>
                <a:spcPts val="100"/>
              </a:spcBef>
            </a:pPr>
            <a:r>
              <a:rPr sz="1300" spc="5" dirty="0">
                <a:solidFill>
                  <a:srgbClr val="FFFFFF"/>
                </a:solidFill>
                <a:latin typeface="Tahoma"/>
                <a:cs typeface="Tahoma"/>
              </a:rPr>
              <a:t>Design</a:t>
            </a:r>
            <a:r>
              <a:rPr sz="1300" spc="-155" dirty="0">
                <a:solidFill>
                  <a:srgbClr val="FFFFFF"/>
                </a:solidFill>
                <a:latin typeface="Tahoma"/>
                <a:cs typeface="Tahoma"/>
              </a:rPr>
              <a:t> </a:t>
            </a:r>
            <a:r>
              <a:rPr sz="1300" spc="15" dirty="0">
                <a:solidFill>
                  <a:srgbClr val="FFFFFF"/>
                </a:solidFill>
                <a:latin typeface="Tahoma"/>
                <a:cs typeface="Tahoma"/>
              </a:rPr>
              <a:t>pattern</a:t>
            </a:r>
            <a:r>
              <a:rPr sz="1300" spc="-155" dirty="0">
                <a:solidFill>
                  <a:srgbClr val="FFFFFF"/>
                </a:solidFill>
                <a:latin typeface="Tahoma"/>
                <a:cs typeface="Tahoma"/>
              </a:rPr>
              <a:t> </a:t>
            </a:r>
            <a:r>
              <a:rPr sz="1300" spc="5" dirty="0">
                <a:solidFill>
                  <a:srgbClr val="FFFFFF"/>
                </a:solidFill>
                <a:latin typeface="Tahoma"/>
                <a:cs typeface="Tahoma"/>
              </a:rPr>
              <a:t>is</a:t>
            </a:r>
            <a:r>
              <a:rPr sz="1300" spc="-155" dirty="0">
                <a:solidFill>
                  <a:srgbClr val="FFFFFF"/>
                </a:solidFill>
                <a:latin typeface="Tahoma"/>
                <a:cs typeface="Tahoma"/>
              </a:rPr>
              <a:t> </a:t>
            </a:r>
            <a:r>
              <a:rPr sz="1300" spc="-25" dirty="0">
                <a:solidFill>
                  <a:srgbClr val="FFFFFF"/>
                </a:solidFill>
                <a:latin typeface="Tahoma"/>
                <a:cs typeface="Tahoma"/>
              </a:rPr>
              <a:t>a</a:t>
            </a:r>
            <a:r>
              <a:rPr sz="1300" spc="-155" dirty="0">
                <a:solidFill>
                  <a:srgbClr val="FFFFFF"/>
                </a:solidFill>
                <a:latin typeface="Tahoma"/>
                <a:cs typeface="Tahoma"/>
              </a:rPr>
              <a:t> </a:t>
            </a:r>
            <a:r>
              <a:rPr sz="1300" dirty="0">
                <a:solidFill>
                  <a:srgbClr val="FFFFFF"/>
                </a:solidFill>
                <a:latin typeface="Tahoma"/>
                <a:cs typeface="Tahoma"/>
              </a:rPr>
              <a:t>general</a:t>
            </a:r>
            <a:r>
              <a:rPr sz="1300" spc="-150" dirty="0">
                <a:solidFill>
                  <a:srgbClr val="FFFFFF"/>
                </a:solidFill>
                <a:latin typeface="Tahoma"/>
                <a:cs typeface="Tahoma"/>
              </a:rPr>
              <a:t> </a:t>
            </a:r>
            <a:r>
              <a:rPr sz="1300" spc="5" dirty="0">
                <a:solidFill>
                  <a:srgbClr val="FFFFFF"/>
                </a:solidFill>
                <a:latin typeface="Tahoma"/>
                <a:cs typeface="Tahoma"/>
              </a:rPr>
              <a:t>reusable</a:t>
            </a:r>
            <a:r>
              <a:rPr sz="1300" spc="-155" dirty="0">
                <a:solidFill>
                  <a:srgbClr val="FFFFFF"/>
                </a:solidFill>
                <a:latin typeface="Tahoma"/>
                <a:cs typeface="Tahoma"/>
              </a:rPr>
              <a:t> </a:t>
            </a:r>
            <a:r>
              <a:rPr sz="1300" spc="15" dirty="0">
                <a:solidFill>
                  <a:srgbClr val="FFFFFF"/>
                </a:solidFill>
                <a:latin typeface="Tahoma"/>
                <a:cs typeface="Tahoma"/>
              </a:rPr>
              <a:t>solution</a:t>
            </a:r>
            <a:r>
              <a:rPr sz="1300" spc="-155" dirty="0">
                <a:solidFill>
                  <a:srgbClr val="FFFFFF"/>
                </a:solidFill>
                <a:latin typeface="Tahoma"/>
                <a:cs typeface="Tahoma"/>
              </a:rPr>
              <a:t> </a:t>
            </a:r>
            <a:r>
              <a:rPr sz="1300" spc="30" dirty="0">
                <a:solidFill>
                  <a:srgbClr val="FFFFFF"/>
                </a:solidFill>
                <a:latin typeface="Tahoma"/>
                <a:cs typeface="Tahoma"/>
              </a:rPr>
              <a:t>to</a:t>
            </a:r>
            <a:r>
              <a:rPr sz="1300" spc="-155" dirty="0">
                <a:solidFill>
                  <a:srgbClr val="FFFFFF"/>
                </a:solidFill>
                <a:latin typeface="Tahoma"/>
                <a:cs typeface="Tahoma"/>
              </a:rPr>
              <a:t> </a:t>
            </a:r>
            <a:r>
              <a:rPr sz="1300" spc="-25" dirty="0">
                <a:solidFill>
                  <a:srgbClr val="FFFFFF"/>
                </a:solidFill>
                <a:latin typeface="Tahoma"/>
                <a:cs typeface="Tahoma"/>
              </a:rPr>
              <a:t>a</a:t>
            </a:r>
            <a:r>
              <a:rPr sz="1300" spc="-155" dirty="0">
                <a:solidFill>
                  <a:srgbClr val="FFFFFF"/>
                </a:solidFill>
                <a:latin typeface="Tahoma"/>
                <a:cs typeface="Tahoma"/>
              </a:rPr>
              <a:t> </a:t>
            </a:r>
            <a:r>
              <a:rPr sz="1300" spc="5" dirty="0">
                <a:solidFill>
                  <a:srgbClr val="FFFFFF"/>
                </a:solidFill>
                <a:latin typeface="Tahoma"/>
                <a:cs typeface="Tahoma"/>
              </a:rPr>
              <a:t>commonly</a:t>
            </a:r>
            <a:r>
              <a:rPr sz="1300" spc="-150" dirty="0">
                <a:solidFill>
                  <a:srgbClr val="FFFFFF"/>
                </a:solidFill>
                <a:latin typeface="Tahoma"/>
                <a:cs typeface="Tahoma"/>
              </a:rPr>
              <a:t> </a:t>
            </a:r>
            <a:r>
              <a:rPr sz="1300" spc="10" dirty="0">
                <a:solidFill>
                  <a:srgbClr val="FFFFFF"/>
                </a:solidFill>
                <a:latin typeface="Tahoma"/>
                <a:cs typeface="Tahoma"/>
              </a:rPr>
              <a:t>occurring</a:t>
            </a:r>
            <a:r>
              <a:rPr sz="1300" spc="105" dirty="0">
                <a:solidFill>
                  <a:srgbClr val="FFFFFF"/>
                </a:solidFill>
                <a:latin typeface="Tahoma"/>
                <a:cs typeface="Tahoma"/>
              </a:rPr>
              <a:t> </a:t>
            </a:r>
            <a:r>
              <a:rPr sz="1300" spc="10" dirty="0">
                <a:solidFill>
                  <a:srgbClr val="FFFFFF"/>
                </a:solidFill>
                <a:latin typeface="Tahoma"/>
                <a:cs typeface="Tahoma"/>
              </a:rPr>
              <a:t>problem</a:t>
            </a:r>
            <a:r>
              <a:rPr sz="1300" spc="-155" dirty="0">
                <a:solidFill>
                  <a:srgbClr val="FFFFFF"/>
                </a:solidFill>
                <a:latin typeface="Tahoma"/>
                <a:cs typeface="Tahoma"/>
              </a:rPr>
              <a:t> </a:t>
            </a:r>
            <a:r>
              <a:rPr sz="1300" spc="5" dirty="0">
                <a:solidFill>
                  <a:srgbClr val="FFFFFF"/>
                </a:solidFill>
                <a:latin typeface="Tahoma"/>
                <a:cs typeface="Tahoma"/>
              </a:rPr>
              <a:t>when</a:t>
            </a:r>
            <a:r>
              <a:rPr sz="1300" spc="-155" dirty="0">
                <a:solidFill>
                  <a:srgbClr val="FFFFFF"/>
                </a:solidFill>
                <a:latin typeface="Tahoma"/>
                <a:cs typeface="Tahoma"/>
              </a:rPr>
              <a:t> </a:t>
            </a:r>
            <a:r>
              <a:rPr sz="1300" spc="10" dirty="0">
                <a:solidFill>
                  <a:srgbClr val="FFFFFF"/>
                </a:solidFill>
                <a:latin typeface="Tahoma"/>
                <a:cs typeface="Tahoma"/>
              </a:rPr>
              <a:t>we</a:t>
            </a:r>
            <a:r>
              <a:rPr sz="1300" spc="-150" dirty="0">
                <a:solidFill>
                  <a:srgbClr val="FFFFFF"/>
                </a:solidFill>
                <a:latin typeface="Tahoma"/>
                <a:cs typeface="Tahoma"/>
              </a:rPr>
              <a:t> </a:t>
            </a:r>
            <a:r>
              <a:rPr sz="1300" spc="-10" dirty="0">
                <a:solidFill>
                  <a:srgbClr val="FFFFFF"/>
                </a:solidFill>
                <a:latin typeface="Tahoma"/>
                <a:cs typeface="Tahoma"/>
              </a:rPr>
              <a:t>design </a:t>
            </a:r>
            <a:r>
              <a:rPr sz="1300" spc="-395" dirty="0">
                <a:solidFill>
                  <a:srgbClr val="FFFFFF"/>
                </a:solidFill>
                <a:latin typeface="Tahoma"/>
                <a:cs typeface="Tahoma"/>
              </a:rPr>
              <a:t> </a:t>
            </a:r>
            <a:r>
              <a:rPr sz="1300" spc="-25" dirty="0">
                <a:solidFill>
                  <a:srgbClr val="FFFFFF"/>
                </a:solidFill>
                <a:latin typeface="Tahoma"/>
                <a:cs typeface="Tahoma"/>
              </a:rPr>
              <a:t>a</a:t>
            </a:r>
            <a:r>
              <a:rPr sz="1300" spc="-165" dirty="0">
                <a:solidFill>
                  <a:srgbClr val="FFFFFF"/>
                </a:solidFill>
                <a:latin typeface="Tahoma"/>
                <a:cs typeface="Tahoma"/>
              </a:rPr>
              <a:t> </a:t>
            </a:r>
            <a:r>
              <a:rPr sz="1300" dirty="0">
                <a:solidFill>
                  <a:srgbClr val="FFFFFF"/>
                </a:solidFill>
                <a:latin typeface="Tahoma"/>
                <a:cs typeface="Tahoma"/>
              </a:rPr>
              <a:t>software.</a:t>
            </a:r>
            <a:endParaRPr sz="1300" dirty="0">
              <a:latin typeface="Tahoma"/>
              <a:cs typeface="Tahoma"/>
            </a:endParaRPr>
          </a:p>
          <a:p>
            <a:pPr>
              <a:lnSpc>
                <a:spcPct val="100000"/>
              </a:lnSpc>
              <a:spcBef>
                <a:spcPts val="5"/>
              </a:spcBef>
            </a:pPr>
            <a:endParaRPr sz="1300" dirty="0">
              <a:latin typeface="Tahoma"/>
              <a:cs typeface="Tahoma"/>
            </a:endParaRPr>
          </a:p>
          <a:p>
            <a:pPr marL="12700" marR="307340">
              <a:lnSpc>
                <a:spcPct val="115399"/>
              </a:lnSpc>
            </a:pPr>
            <a:r>
              <a:rPr sz="1300" spc="35" dirty="0">
                <a:solidFill>
                  <a:srgbClr val="FFFFFF"/>
                </a:solidFill>
                <a:latin typeface="Tahoma"/>
                <a:cs typeface="Tahoma"/>
              </a:rPr>
              <a:t>One</a:t>
            </a:r>
            <a:r>
              <a:rPr sz="1300" spc="-155" dirty="0">
                <a:solidFill>
                  <a:srgbClr val="FFFFFF"/>
                </a:solidFill>
                <a:latin typeface="Tahoma"/>
                <a:cs typeface="Tahoma"/>
              </a:rPr>
              <a:t> </a:t>
            </a:r>
            <a:r>
              <a:rPr sz="1300" spc="10" dirty="0">
                <a:solidFill>
                  <a:srgbClr val="FFFFFF"/>
                </a:solidFill>
                <a:latin typeface="Tahoma"/>
                <a:cs typeface="Tahoma"/>
              </a:rPr>
              <a:t>fact</a:t>
            </a:r>
            <a:r>
              <a:rPr sz="1300" spc="-155" dirty="0">
                <a:solidFill>
                  <a:srgbClr val="FFFFFF"/>
                </a:solidFill>
                <a:latin typeface="Tahoma"/>
                <a:cs typeface="Tahoma"/>
              </a:rPr>
              <a:t> </a:t>
            </a:r>
            <a:r>
              <a:rPr sz="1300" spc="5" dirty="0">
                <a:solidFill>
                  <a:srgbClr val="FFFFFF"/>
                </a:solidFill>
                <a:latin typeface="Tahoma"/>
                <a:cs typeface="Tahoma"/>
              </a:rPr>
              <a:t>is</a:t>
            </a:r>
            <a:r>
              <a:rPr sz="1300" spc="-150" dirty="0">
                <a:solidFill>
                  <a:srgbClr val="FFFFFF"/>
                </a:solidFill>
                <a:latin typeface="Tahoma"/>
                <a:cs typeface="Tahoma"/>
              </a:rPr>
              <a:t> </a:t>
            </a:r>
            <a:r>
              <a:rPr sz="1300" spc="15" dirty="0">
                <a:solidFill>
                  <a:srgbClr val="FFFFFF"/>
                </a:solidFill>
                <a:latin typeface="Tahoma"/>
                <a:cs typeface="Tahoma"/>
              </a:rPr>
              <a:t>that</a:t>
            </a:r>
            <a:r>
              <a:rPr sz="1300" spc="-155" dirty="0">
                <a:solidFill>
                  <a:srgbClr val="FFFFFF"/>
                </a:solidFill>
                <a:latin typeface="Tahoma"/>
                <a:cs typeface="Tahoma"/>
              </a:rPr>
              <a:t> </a:t>
            </a:r>
            <a:r>
              <a:rPr sz="1300" spc="25" dirty="0">
                <a:solidFill>
                  <a:srgbClr val="FFFFFF"/>
                </a:solidFill>
                <a:latin typeface="Tahoma"/>
                <a:cs typeface="Tahoma"/>
              </a:rPr>
              <a:t>without</a:t>
            </a:r>
            <a:r>
              <a:rPr sz="1300" spc="-155" dirty="0">
                <a:solidFill>
                  <a:srgbClr val="FFFFFF"/>
                </a:solidFill>
                <a:latin typeface="Tahoma"/>
                <a:cs typeface="Tahoma"/>
              </a:rPr>
              <a:t> </a:t>
            </a:r>
            <a:r>
              <a:rPr sz="1300" spc="-10" dirty="0">
                <a:solidFill>
                  <a:srgbClr val="FFFFFF"/>
                </a:solidFill>
                <a:latin typeface="Tahoma"/>
                <a:cs typeface="Tahoma"/>
              </a:rPr>
              <a:t>design</a:t>
            </a:r>
            <a:r>
              <a:rPr sz="1300" spc="-150" dirty="0">
                <a:solidFill>
                  <a:srgbClr val="FFFFFF"/>
                </a:solidFill>
                <a:latin typeface="Tahoma"/>
                <a:cs typeface="Tahoma"/>
              </a:rPr>
              <a:t> </a:t>
            </a:r>
            <a:r>
              <a:rPr sz="1300" dirty="0">
                <a:solidFill>
                  <a:srgbClr val="FFFFFF"/>
                </a:solidFill>
                <a:latin typeface="Tahoma"/>
                <a:cs typeface="Tahoma"/>
              </a:rPr>
              <a:t>pattern,</a:t>
            </a:r>
            <a:r>
              <a:rPr sz="1300" spc="-155" dirty="0">
                <a:solidFill>
                  <a:srgbClr val="FFFFFF"/>
                </a:solidFill>
                <a:latin typeface="Tahoma"/>
                <a:cs typeface="Tahoma"/>
              </a:rPr>
              <a:t> </a:t>
            </a:r>
            <a:r>
              <a:rPr sz="1300" spc="10" dirty="0">
                <a:solidFill>
                  <a:srgbClr val="FFFFFF"/>
                </a:solidFill>
                <a:latin typeface="Tahoma"/>
                <a:cs typeface="Tahoma"/>
              </a:rPr>
              <a:t>we</a:t>
            </a:r>
            <a:r>
              <a:rPr sz="1300" spc="-150" dirty="0">
                <a:solidFill>
                  <a:srgbClr val="FFFFFF"/>
                </a:solidFill>
                <a:latin typeface="Tahoma"/>
                <a:cs typeface="Tahoma"/>
              </a:rPr>
              <a:t> </a:t>
            </a:r>
            <a:r>
              <a:rPr sz="1300" spc="-10" dirty="0">
                <a:solidFill>
                  <a:srgbClr val="FFFFFF"/>
                </a:solidFill>
                <a:latin typeface="Tahoma"/>
                <a:cs typeface="Tahoma"/>
              </a:rPr>
              <a:t>can</a:t>
            </a:r>
            <a:r>
              <a:rPr sz="1300" spc="-155" dirty="0">
                <a:solidFill>
                  <a:srgbClr val="FFFFFF"/>
                </a:solidFill>
                <a:latin typeface="Tahoma"/>
                <a:cs typeface="Tahoma"/>
              </a:rPr>
              <a:t> </a:t>
            </a:r>
            <a:r>
              <a:rPr sz="1300" spc="25" dirty="0">
                <a:solidFill>
                  <a:srgbClr val="FFFFFF"/>
                </a:solidFill>
                <a:latin typeface="Tahoma"/>
                <a:cs typeface="Tahoma"/>
              </a:rPr>
              <a:t>still</a:t>
            </a:r>
            <a:r>
              <a:rPr sz="1300" spc="-155" dirty="0">
                <a:solidFill>
                  <a:srgbClr val="FFFFFF"/>
                </a:solidFill>
                <a:latin typeface="Tahoma"/>
                <a:cs typeface="Tahoma"/>
              </a:rPr>
              <a:t> </a:t>
            </a:r>
            <a:r>
              <a:rPr sz="1300" spc="30" dirty="0">
                <a:solidFill>
                  <a:srgbClr val="FFFFFF"/>
                </a:solidFill>
                <a:latin typeface="Tahoma"/>
                <a:cs typeface="Tahoma"/>
              </a:rPr>
              <a:t>write</a:t>
            </a:r>
            <a:r>
              <a:rPr sz="1300" spc="-150" dirty="0">
                <a:solidFill>
                  <a:srgbClr val="FFFFFF"/>
                </a:solidFill>
                <a:latin typeface="Tahoma"/>
                <a:cs typeface="Tahoma"/>
              </a:rPr>
              <a:t> </a:t>
            </a:r>
            <a:r>
              <a:rPr sz="1300" spc="5" dirty="0">
                <a:solidFill>
                  <a:srgbClr val="FFFFFF"/>
                </a:solidFill>
                <a:latin typeface="Tahoma"/>
                <a:cs typeface="Tahoma"/>
              </a:rPr>
              <a:t>code</a:t>
            </a:r>
            <a:r>
              <a:rPr sz="1300" spc="-155" dirty="0">
                <a:solidFill>
                  <a:srgbClr val="FFFFFF"/>
                </a:solidFill>
                <a:latin typeface="Tahoma"/>
                <a:cs typeface="Tahoma"/>
              </a:rPr>
              <a:t> </a:t>
            </a:r>
            <a:r>
              <a:rPr sz="1300" spc="-10" dirty="0">
                <a:solidFill>
                  <a:srgbClr val="FFFFFF"/>
                </a:solidFill>
                <a:latin typeface="Tahoma"/>
                <a:cs typeface="Tahoma"/>
              </a:rPr>
              <a:t>and</a:t>
            </a:r>
            <a:r>
              <a:rPr sz="1300" spc="-155" dirty="0">
                <a:solidFill>
                  <a:srgbClr val="FFFFFF"/>
                </a:solidFill>
                <a:latin typeface="Tahoma"/>
                <a:cs typeface="Tahoma"/>
              </a:rPr>
              <a:t> </a:t>
            </a:r>
            <a:r>
              <a:rPr sz="1300" spc="40" dirty="0">
                <a:solidFill>
                  <a:srgbClr val="FFFFFF"/>
                </a:solidFill>
                <a:latin typeface="Tahoma"/>
                <a:cs typeface="Tahoma"/>
              </a:rPr>
              <a:t>it</a:t>
            </a:r>
            <a:r>
              <a:rPr sz="1300" spc="-150" dirty="0">
                <a:solidFill>
                  <a:srgbClr val="FFFFFF"/>
                </a:solidFill>
                <a:latin typeface="Tahoma"/>
                <a:cs typeface="Tahoma"/>
              </a:rPr>
              <a:t> </a:t>
            </a:r>
            <a:r>
              <a:rPr sz="1300" spc="-10" dirty="0">
                <a:solidFill>
                  <a:srgbClr val="FFFFFF"/>
                </a:solidFill>
                <a:latin typeface="Tahoma"/>
                <a:cs typeface="Tahoma"/>
              </a:rPr>
              <a:t>may</a:t>
            </a:r>
            <a:r>
              <a:rPr sz="1300" spc="-155" dirty="0">
                <a:solidFill>
                  <a:srgbClr val="FFFFFF"/>
                </a:solidFill>
                <a:latin typeface="Tahoma"/>
                <a:cs typeface="Tahoma"/>
              </a:rPr>
              <a:t> </a:t>
            </a:r>
            <a:r>
              <a:rPr sz="1300" spc="30" dirty="0">
                <a:solidFill>
                  <a:srgbClr val="FFFFFF"/>
                </a:solidFill>
                <a:latin typeface="Tahoma"/>
                <a:cs typeface="Tahoma"/>
              </a:rPr>
              <a:t>work</a:t>
            </a:r>
            <a:r>
              <a:rPr sz="1300" spc="-150" dirty="0">
                <a:solidFill>
                  <a:srgbClr val="FFFFFF"/>
                </a:solidFill>
                <a:latin typeface="Tahoma"/>
                <a:cs typeface="Tahoma"/>
              </a:rPr>
              <a:t> </a:t>
            </a:r>
            <a:r>
              <a:rPr sz="1300" spc="20" dirty="0">
                <a:solidFill>
                  <a:srgbClr val="FFFFFF"/>
                </a:solidFill>
                <a:latin typeface="Tahoma"/>
                <a:cs typeface="Tahoma"/>
              </a:rPr>
              <a:t>properly</a:t>
            </a:r>
            <a:r>
              <a:rPr sz="1300" spc="-155" dirty="0">
                <a:solidFill>
                  <a:srgbClr val="FFFFFF"/>
                </a:solidFill>
                <a:latin typeface="Tahoma"/>
                <a:cs typeface="Tahoma"/>
              </a:rPr>
              <a:t> </a:t>
            </a:r>
            <a:r>
              <a:rPr sz="1300" spc="15" dirty="0">
                <a:solidFill>
                  <a:srgbClr val="FFFFFF"/>
                </a:solidFill>
                <a:latin typeface="Tahoma"/>
                <a:cs typeface="Tahoma"/>
              </a:rPr>
              <a:t>but </a:t>
            </a:r>
            <a:r>
              <a:rPr sz="1300" spc="-390" dirty="0">
                <a:solidFill>
                  <a:srgbClr val="FFFFFF"/>
                </a:solidFill>
                <a:latin typeface="Tahoma"/>
                <a:cs typeface="Tahoma"/>
              </a:rPr>
              <a:t> </a:t>
            </a:r>
            <a:r>
              <a:rPr sz="1300" spc="25" dirty="0">
                <a:solidFill>
                  <a:srgbClr val="FFFFFF"/>
                </a:solidFill>
                <a:latin typeface="Tahoma"/>
                <a:cs typeface="Tahoma"/>
              </a:rPr>
              <a:t>with</a:t>
            </a:r>
            <a:r>
              <a:rPr sz="1300" spc="-160" dirty="0">
                <a:solidFill>
                  <a:srgbClr val="FFFFFF"/>
                </a:solidFill>
                <a:latin typeface="Tahoma"/>
                <a:cs typeface="Tahoma"/>
              </a:rPr>
              <a:t> </a:t>
            </a:r>
            <a:r>
              <a:rPr sz="1300" spc="-10" dirty="0">
                <a:solidFill>
                  <a:srgbClr val="FFFFFF"/>
                </a:solidFill>
                <a:latin typeface="Tahoma"/>
                <a:cs typeface="Tahoma"/>
              </a:rPr>
              <a:t>design</a:t>
            </a:r>
            <a:r>
              <a:rPr sz="1300" spc="-160" dirty="0">
                <a:solidFill>
                  <a:srgbClr val="FFFFFF"/>
                </a:solidFill>
                <a:latin typeface="Tahoma"/>
                <a:cs typeface="Tahoma"/>
              </a:rPr>
              <a:t> </a:t>
            </a:r>
            <a:r>
              <a:rPr sz="1300" spc="15" dirty="0">
                <a:solidFill>
                  <a:srgbClr val="FFFFFF"/>
                </a:solidFill>
                <a:latin typeface="Tahoma"/>
                <a:cs typeface="Tahoma"/>
              </a:rPr>
              <a:t>pattern</a:t>
            </a:r>
            <a:r>
              <a:rPr sz="1300" spc="-155" dirty="0">
                <a:solidFill>
                  <a:srgbClr val="FFFFFF"/>
                </a:solidFill>
                <a:latin typeface="Tahoma"/>
                <a:cs typeface="Tahoma"/>
              </a:rPr>
              <a:t> </a:t>
            </a:r>
            <a:r>
              <a:rPr sz="1300" spc="10" dirty="0">
                <a:solidFill>
                  <a:srgbClr val="FFFFFF"/>
                </a:solidFill>
                <a:latin typeface="Tahoma"/>
                <a:cs typeface="Tahoma"/>
              </a:rPr>
              <a:t>we</a:t>
            </a:r>
            <a:r>
              <a:rPr sz="1300" spc="-160" dirty="0">
                <a:solidFill>
                  <a:srgbClr val="FFFFFF"/>
                </a:solidFill>
                <a:latin typeface="Tahoma"/>
                <a:cs typeface="Tahoma"/>
              </a:rPr>
              <a:t> </a:t>
            </a:r>
            <a:r>
              <a:rPr sz="1300" spc="-10" dirty="0">
                <a:solidFill>
                  <a:srgbClr val="FFFFFF"/>
                </a:solidFill>
                <a:latin typeface="Tahoma"/>
                <a:cs typeface="Tahoma"/>
              </a:rPr>
              <a:t>can</a:t>
            </a:r>
            <a:r>
              <a:rPr sz="1300" spc="-155" dirty="0">
                <a:solidFill>
                  <a:srgbClr val="FFFFFF"/>
                </a:solidFill>
                <a:latin typeface="Tahoma"/>
                <a:cs typeface="Tahoma"/>
              </a:rPr>
              <a:t> </a:t>
            </a:r>
            <a:r>
              <a:rPr sz="1300" spc="30" dirty="0">
                <a:solidFill>
                  <a:srgbClr val="FFFFFF"/>
                </a:solidFill>
                <a:latin typeface="Tahoma"/>
                <a:cs typeface="Tahoma"/>
              </a:rPr>
              <a:t>write</a:t>
            </a:r>
            <a:r>
              <a:rPr sz="1300" spc="-160" dirty="0">
                <a:solidFill>
                  <a:srgbClr val="FFFFFF"/>
                </a:solidFill>
                <a:latin typeface="Tahoma"/>
                <a:cs typeface="Tahoma"/>
              </a:rPr>
              <a:t> </a:t>
            </a:r>
            <a:r>
              <a:rPr sz="1300" spc="10" dirty="0">
                <a:solidFill>
                  <a:srgbClr val="FFFFFF"/>
                </a:solidFill>
                <a:latin typeface="Tahoma"/>
                <a:cs typeface="Tahoma"/>
              </a:rPr>
              <a:t>more</a:t>
            </a:r>
            <a:r>
              <a:rPr sz="1300" spc="-160" dirty="0">
                <a:solidFill>
                  <a:srgbClr val="FFFFFF"/>
                </a:solidFill>
                <a:latin typeface="Tahoma"/>
                <a:cs typeface="Tahoma"/>
              </a:rPr>
              <a:t> </a:t>
            </a:r>
            <a:r>
              <a:rPr sz="1300" spc="-10" dirty="0">
                <a:solidFill>
                  <a:srgbClr val="FFFFFF"/>
                </a:solidFill>
                <a:latin typeface="Tahoma"/>
                <a:cs typeface="Tahoma"/>
              </a:rPr>
              <a:t>reusable,</a:t>
            </a:r>
            <a:r>
              <a:rPr sz="1300" spc="-155" dirty="0">
                <a:solidFill>
                  <a:srgbClr val="FFFFFF"/>
                </a:solidFill>
                <a:latin typeface="Tahoma"/>
                <a:cs typeface="Tahoma"/>
              </a:rPr>
              <a:t> </a:t>
            </a:r>
            <a:r>
              <a:rPr sz="1300" spc="-5" dirty="0">
                <a:solidFill>
                  <a:srgbClr val="FFFFFF"/>
                </a:solidFill>
                <a:latin typeface="Tahoma"/>
                <a:cs typeface="Tahoma"/>
              </a:rPr>
              <a:t>maintainable,</a:t>
            </a:r>
            <a:r>
              <a:rPr sz="1300" spc="-160" dirty="0">
                <a:solidFill>
                  <a:srgbClr val="FFFFFF"/>
                </a:solidFill>
                <a:latin typeface="Tahoma"/>
                <a:cs typeface="Tahoma"/>
              </a:rPr>
              <a:t> </a:t>
            </a:r>
            <a:r>
              <a:rPr sz="1300" spc="15" dirty="0">
                <a:solidFill>
                  <a:srgbClr val="FFFFFF"/>
                </a:solidFill>
                <a:latin typeface="Tahoma"/>
                <a:cs typeface="Tahoma"/>
              </a:rPr>
              <a:t>robustic</a:t>
            </a:r>
            <a:r>
              <a:rPr sz="1300" spc="-155" dirty="0">
                <a:solidFill>
                  <a:srgbClr val="FFFFFF"/>
                </a:solidFill>
                <a:latin typeface="Tahoma"/>
                <a:cs typeface="Tahoma"/>
              </a:rPr>
              <a:t> </a:t>
            </a:r>
            <a:r>
              <a:rPr sz="1300" spc="-20" dirty="0">
                <a:solidFill>
                  <a:srgbClr val="FFFFFF"/>
                </a:solidFill>
                <a:latin typeface="Tahoma"/>
                <a:cs typeface="Tahoma"/>
              </a:rPr>
              <a:t>code.</a:t>
            </a:r>
            <a:endParaRPr sz="1300" dirty="0">
              <a:latin typeface="Tahoma"/>
              <a:cs typeface="Tahoma"/>
            </a:endParaRPr>
          </a:p>
          <a:p>
            <a:pPr>
              <a:lnSpc>
                <a:spcPct val="100000"/>
              </a:lnSpc>
              <a:spcBef>
                <a:spcPts val="5"/>
              </a:spcBef>
            </a:pPr>
            <a:endParaRPr sz="1300" dirty="0">
              <a:latin typeface="Tahoma"/>
              <a:cs typeface="Tahoma"/>
            </a:endParaRPr>
          </a:p>
          <a:p>
            <a:pPr marL="12700" marR="106045">
              <a:lnSpc>
                <a:spcPct val="115399"/>
              </a:lnSpc>
            </a:pPr>
            <a:r>
              <a:rPr sz="1300" spc="5" dirty="0">
                <a:solidFill>
                  <a:srgbClr val="FFFFFF"/>
                </a:solidFill>
                <a:latin typeface="Tahoma"/>
                <a:cs typeface="Tahoma"/>
              </a:rPr>
              <a:t>Design</a:t>
            </a:r>
            <a:r>
              <a:rPr sz="1300" spc="-155" dirty="0">
                <a:solidFill>
                  <a:srgbClr val="FFFFFF"/>
                </a:solidFill>
                <a:latin typeface="Tahoma"/>
                <a:cs typeface="Tahoma"/>
              </a:rPr>
              <a:t> </a:t>
            </a:r>
            <a:r>
              <a:rPr sz="1300" spc="15" dirty="0">
                <a:solidFill>
                  <a:srgbClr val="FFFFFF"/>
                </a:solidFill>
                <a:latin typeface="Tahoma"/>
                <a:cs typeface="Tahoma"/>
              </a:rPr>
              <a:t>pattern</a:t>
            </a:r>
            <a:r>
              <a:rPr sz="1300" spc="-155" dirty="0">
                <a:solidFill>
                  <a:srgbClr val="FFFFFF"/>
                </a:solidFill>
                <a:latin typeface="Tahoma"/>
                <a:cs typeface="Tahoma"/>
              </a:rPr>
              <a:t> </a:t>
            </a:r>
            <a:r>
              <a:rPr sz="1300" spc="5" dirty="0">
                <a:solidFill>
                  <a:srgbClr val="FFFFFF"/>
                </a:solidFill>
                <a:latin typeface="Tahoma"/>
                <a:cs typeface="Tahoma"/>
              </a:rPr>
              <a:t>is</a:t>
            </a:r>
            <a:r>
              <a:rPr sz="1300" spc="-155" dirty="0">
                <a:solidFill>
                  <a:srgbClr val="FFFFFF"/>
                </a:solidFill>
                <a:latin typeface="Tahoma"/>
                <a:cs typeface="Tahoma"/>
              </a:rPr>
              <a:t> </a:t>
            </a:r>
            <a:r>
              <a:rPr sz="1300" dirty="0">
                <a:solidFill>
                  <a:srgbClr val="FFFFFF"/>
                </a:solidFill>
                <a:latin typeface="Tahoma"/>
                <a:cs typeface="Tahoma"/>
              </a:rPr>
              <a:t>something</a:t>
            </a:r>
            <a:r>
              <a:rPr sz="1300" spc="-155" dirty="0">
                <a:solidFill>
                  <a:srgbClr val="FFFFFF"/>
                </a:solidFill>
                <a:latin typeface="Tahoma"/>
                <a:cs typeface="Tahoma"/>
              </a:rPr>
              <a:t> </a:t>
            </a:r>
            <a:r>
              <a:rPr sz="1300" spc="5" dirty="0">
                <a:solidFill>
                  <a:srgbClr val="FFFFFF"/>
                </a:solidFill>
                <a:latin typeface="Tahoma"/>
                <a:cs typeface="Tahoma"/>
              </a:rPr>
              <a:t>existing</a:t>
            </a:r>
            <a:r>
              <a:rPr sz="1300" spc="-155" dirty="0">
                <a:solidFill>
                  <a:srgbClr val="FFFFFF"/>
                </a:solidFill>
                <a:latin typeface="Tahoma"/>
                <a:cs typeface="Tahoma"/>
              </a:rPr>
              <a:t> </a:t>
            </a:r>
            <a:r>
              <a:rPr sz="1300" spc="15" dirty="0">
                <a:solidFill>
                  <a:srgbClr val="FFFFFF"/>
                </a:solidFill>
                <a:latin typeface="Tahoma"/>
                <a:cs typeface="Tahoma"/>
              </a:rPr>
              <a:t>in</a:t>
            </a:r>
            <a:r>
              <a:rPr sz="1300" spc="-155" dirty="0">
                <a:solidFill>
                  <a:srgbClr val="FFFFFF"/>
                </a:solidFill>
                <a:latin typeface="Tahoma"/>
                <a:cs typeface="Tahoma"/>
              </a:rPr>
              <a:t> </a:t>
            </a:r>
            <a:r>
              <a:rPr sz="1300" spc="15" dirty="0">
                <a:solidFill>
                  <a:srgbClr val="FFFFFF"/>
                </a:solidFill>
                <a:latin typeface="Tahoma"/>
                <a:cs typeface="Tahoma"/>
              </a:rPr>
              <a:t>the</a:t>
            </a:r>
            <a:r>
              <a:rPr sz="1300" spc="-155" dirty="0">
                <a:solidFill>
                  <a:srgbClr val="FFFFFF"/>
                </a:solidFill>
                <a:latin typeface="Tahoma"/>
                <a:cs typeface="Tahoma"/>
              </a:rPr>
              <a:t> </a:t>
            </a:r>
            <a:r>
              <a:rPr sz="1300" spc="25" dirty="0">
                <a:solidFill>
                  <a:srgbClr val="FFFFFF"/>
                </a:solidFill>
                <a:latin typeface="Tahoma"/>
                <a:cs typeface="Tahoma"/>
              </a:rPr>
              <a:t>world</a:t>
            </a:r>
            <a:r>
              <a:rPr sz="1300" spc="-150" dirty="0">
                <a:solidFill>
                  <a:srgbClr val="FFFFFF"/>
                </a:solidFill>
                <a:latin typeface="Tahoma"/>
                <a:cs typeface="Tahoma"/>
              </a:rPr>
              <a:t> </a:t>
            </a:r>
            <a:r>
              <a:rPr sz="1300" spc="20" dirty="0">
                <a:solidFill>
                  <a:srgbClr val="FFFFFF"/>
                </a:solidFill>
                <a:latin typeface="Tahoma"/>
                <a:cs typeface="Tahoma"/>
              </a:rPr>
              <a:t>not</a:t>
            </a:r>
            <a:r>
              <a:rPr sz="1300" spc="-155" dirty="0">
                <a:solidFill>
                  <a:srgbClr val="FFFFFF"/>
                </a:solidFill>
                <a:latin typeface="Tahoma"/>
                <a:cs typeface="Tahoma"/>
              </a:rPr>
              <a:t> </a:t>
            </a:r>
            <a:r>
              <a:rPr sz="1300" spc="-5" dirty="0">
                <a:solidFill>
                  <a:srgbClr val="FFFFFF"/>
                </a:solidFill>
                <a:latin typeface="Tahoma"/>
                <a:cs typeface="Tahoma"/>
              </a:rPr>
              <a:t>being</a:t>
            </a:r>
            <a:r>
              <a:rPr sz="1300" spc="-155" dirty="0">
                <a:solidFill>
                  <a:srgbClr val="FFFFFF"/>
                </a:solidFill>
                <a:latin typeface="Tahoma"/>
                <a:cs typeface="Tahoma"/>
              </a:rPr>
              <a:t> </a:t>
            </a:r>
            <a:r>
              <a:rPr sz="1300" spc="10" dirty="0">
                <a:solidFill>
                  <a:srgbClr val="FFFFFF"/>
                </a:solidFill>
                <a:latin typeface="Tahoma"/>
                <a:cs typeface="Tahoma"/>
              </a:rPr>
              <a:t>invented</a:t>
            </a:r>
            <a:r>
              <a:rPr sz="1300" spc="-155" dirty="0">
                <a:solidFill>
                  <a:srgbClr val="FFFFFF"/>
                </a:solidFill>
                <a:latin typeface="Tahoma"/>
                <a:cs typeface="Tahoma"/>
              </a:rPr>
              <a:t> </a:t>
            </a:r>
            <a:r>
              <a:rPr sz="1300" spc="10" dirty="0">
                <a:solidFill>
                  <a:srgbClr val="FFFFFF"/>
                </a:solidFill>
                <a:latin typeface="Tahoma"/>
                <a:cs typeface="Tahoma"/>
              </a:rPr>
              <a:t>by</a:t>
            </a:r>
            <a:r>
              <a:rPr sz="1300" spc="-155" dirty="0">
                <a:solidFill>
                  <a:srgbClr val="FFFFFF"/>
                </a:solidFill>
                <a:latin typeface="Tahoma"/>
                <a:cs typeface="Tahoma"/>
              </a:rPr>
              <a:t> </a:t>
            </a:r>
            <a:r>
              <a:rPr sz="1300" dirty="0">
                <a:solidFill>
                  <a:srgbClr val="FFFFFF"/>
                </a:solidFill>
                <a:latin typeface="Tahoma"/>
                <a:cs typeface="Tahoma"/>
              </a:rPr>
              <a:t>anyone</a:t>
            </a:r>
            <a:r>
              <a:rPr sz="1300" spc="-155" dirty="0">
                <a:solidFill>
                  <a:srgbClr val="FFFFFF"/>
                </a:solidFill>
                <a:latin typeface="Tahoma"/>
                <a:cs typeface="Tahoma"/>
              </a:rPr>
              <a:t> </a:t>
            </a:r>
            <a:r>
              <a:rPr sz="1300" spc="15" dirty="0">
                <a:solidFill>
                  <a:srgbClr val="FFFFFF"/>
                </a:solidFill>
                <a:latin typeface="Tahoma"/>
                <a:cs typeface="Tahoma"/>
              </a:rPr>
              <a:t>but</a:t>
            </a:r>
            <a:r>
              <a:rPr sz="1300" spc="-155" dirty="0">
                <a:solidFill>
                  <a:srgbClr val="FFFFFF"/>
                </a:solidFill>
                <a:latin typeface="Tahoma"/>
                <a:cs typeface="Tahoma"/>
              </a:rPr>
              <a:t> </a:t>
            </a:r>
            <a:r>
              <a:rPr sz="1300" spc="40" dirty="0">
                <a:solidFill>
                  <a:srgbClr val="FFFFFF"/>
                </a:solidFill>
                <a:latin typeface="Tahoma"/>
                <a:cs typeface="Tahoma"/>
              </a:rPr>
              <a:t>it</a:t>
            </a:r>
            <a:r>
              <a:rPr sz="1300" spc="-150" dirty="0">
                <a:solidFill>
                  <a:srgbClr val="FFFFFF"/>
                </a:solidFill>
                <a:latin typeface="Tahoma"/>
                <a:cs typeface="Tahoma"/>
              </a:rPr>
              <a:t> </a:t>
            </a:r>
            <a:r>
              <a:rPr sz="1300" spc="-5" dirty="0">
                <a:solidFill>
                  <a:srgbClr val="FFFFFF"/>
                </a:solidFill>
                <a:latin typeface="Tahoma"/>
                <a:cs typeface="Tahoma"/>
              </a:rPr>
              <a:t>becomes </a:t>
            </a:r>
            <a:r>
              <a:rPr sz="1300" spc="-395" dirty="0">
                <a:solidFill>
                  <a:srgbClr val="FFFFFF"/>
                </a:solidFill>
                <a:latin typeface="Tahoma"/>
                <a:cs typeface="Tahoma"/>
              </a:rPr>
              <a:t> </a:t>
            </a:r>
            <a:r>
              <a:rPr sz="1300" spc="10" dirty="0">
                <a:solidFill>
                  <a:srgbClr val="FFFFFF"/>
                </a:solidFill>
                <a:latin typeface="Tahoma"/>
                <a:cs typeface="Tahoma"/>
              </a:rPr>
              <a:t>popular</a:t>
            </a:r>
            <a:r>
              <a:rPr sz="1300" spc="-160" dirty="0">
                <a:solidFill>
                  <a:srgbClr val="FFFFFF"/>
                </a:solidFill>
                <a:latin typeface="Tahoma"/>
                <a:cs typeface="Tahoma"/>
              </a:rPr>
              <a:t> </a:t>
            </a:r>
            <a:r>
              <a:rPr sz="1300" spc="20" dirty="0">
                <a:solidFill>
                  <a:srgbClr val="FFFFFF"/>
                </a:solidFill>
                <a:latin typeface="Tahoma"/>
                <a:cs typeface="Tahoma"/>
              </a:rPr>
              <a:t>after</a:t>
            </a:r>
            <a:r>
              <a:rPr sz="1300" spc="-160" dirty="0">
                <a:solidFill>
                  <a:srgbClr val="FFFFFF"/>
                </a:solidFill>
                <a:latin typeface="Tahoma"/>
                <a:cs typeface="Tahoma"/>
              </a:rPr>
              <a:t> </a:t>
            </a:r>
            <a:r>
              <a:rPr sz="1300" spc="25" dirty="0">
                <a:solidFill>
                  <a:srgbClr val="FFFFFF"/>
                </a:solidFill>
                <a:latin typeface="Tahoma"/>
                <a:cs typeface="Tahoma"/>
              </a:rPr>
              <a:t>“GoF</a:t>
            </a:r>
            <a:r>
              <a:rPr sz="1300" spc="-160" dirty="0">
                <a:solidFill>
                  <a:srgbClr val="FFFFFF"/>
                </a:solidFill>
                <a:latin typeface="Tahoma"/>
                <a:cs typeface="Tahoma"/>
              </a:rPr>
              <a:t> </a:t>
            </a:r>
            <a:r>
              <a:rPr sz="1300" spc="-50" dirty="0">
                <a:solidFill>
                  <a:srgbClr val="FFFFFF"/>
                </a:solidFill>
                <a:latin typeface="Tahoma"/>
                <a:cs typeface="Tahoma"/>
              </a:rPr>
              <a:t>”</a:t>
            </a:r>
            <a:r>
              <a:rPr sz="1300" spc="-155" dirty="0">
                <a:solidFill>
                  <a:srgbClr val="FFFFFF"/>
                </a:solidFill>
                <a:latin typeface="Tahoma"/>
                <a:cs typeface="Tahoma"/>
              </a:rPr>
              <a:t> </a:t>
            </a:r>
            <a:r>
              <a:rPr sz="1300" spc="5" dirty="0">
                <a:solidFill>
                  <a:srgbClr val="FFFFFF"/>
                </a:solidFill>
                <a:latin typeface="Tahoma"/>
                <a:cs typeface="Tahoma"/>
              </a:rPr>
              <a:t>publish</a:t>
            </a:r>
            <a:r>
              <a:rPr sz="1300" spc="-160" dirty="0">
                <a:solidFill>
                  <a:srgbClr val="FFFFFF"/>
                </a:solidFill>
                <a:latin typeface="Tahoma"/>
                <a:cs typeface="Tahoma"/>
              </a:rPr>
              <a:t> </a:t>
            </a:r>
            <a:r>
              <a:rPr sz="1300" spc="25" dirty="0">
                <a:solidFill>
                  <a:srgbClr val="FFFFFF"/>
                </a:solidFill>
                <a:latin typeface="Tahoma"/>
                <a:cs typeface="Tahoma"/>
              </a:rPr>
              <a:t>their</a:t>
            </a:r>
            <a:r>
              <a:rPr sz="1300" spc="-160" dirty="0">
                <a:solidFill>
                  <a:srgbClr val="FFFFFF"/>
                </a:solidFill>
                <a:latin typeface="Tahoma"/>
                <a:cs typeface="Tahoma"/>
              </a:rPr>
              <a:t> </a:t>
            </a:r>
            <a:r>
              <a:rPr sz="1300" spc="15" dirty="0">
                <a:solidFill>
                  <a:srgbClr val="FFFFFF"/>
                </a:solidFill>
                <a:latin typeface="Tahoma"/>
                <a:cs typeface="Tahoma"/>
              </a:rPr>
              <a:t>book</a:t>
            </a:r>
            <a:r>
              <a:rPr sz="1300" spc="-160" dirty="0">
                <a:solidFill>
                  <a:srgbClr val="FFFFFF"/>
                </a:solidFill>
                <a:latin typeface="Tahoma"/>
                <a:cs typeface="Tahoma"/>
              </a:rPr>
              <a:t> </a:t>
            </a:r>
            <a:r>
              <a:rPr sz="1300" spc="10" dirty="0">
                <a:solidFill>
                  <a:srgbClr val="FFFFFF"/>
                </a:solidFill>
                <a:latin typeface="Tahoma"/>
                <a:cs typeface="Tahoma"/>
              </a:rPr>
              <a:t>which</a:t>
            </a:r>
            <a:r>
              <a:rPr sz="1300" spc="-155" dirty="0">
                <a:solidFill>
                  <a:srgbClr val="FFFFFF"/>
                </a:solidFill>
                <a:latin typeface="Tahoma"/>
                <a:cs typeface="Tahoma"/>
              </a:rPr>
              <a:t> </a:t>
            </a:r>
            <a:r>
              <a:rPr sz="1300" spc="5" dirty="0">
                <a:solidFill>
                  <a:srgbClr val="FFFFFF"/>
                </a:solidFill>
                <a:latin typeface="Tahoma"/>
                <a:cs typeface="Tahoma"/>
              </a:rPr>
              <a:t>conclude</a:t>
            </a:r>
            <a:r>
              <a:rPr sz="1300" spc="-160" dirty="0">
                <a:solidFill>
                  <a:srgbClr val="FFFFFF"/>
                </a:solidFill>
                <a:latin typeface="Tahoma"/>
                <a:cs typeface="Tahoma"/>
              </a:rPr>
              <a:t> </a:t>
            </a:r>
            <a:r>
              <a:rPr sz="1300" spc="25" dirty="0">
                <a:solidFill>
                  <a:srgbClr val="FFFFFF"/>
                </a:solidFill>
                <a:latin typeface="Tahoma"/>
                <a:cs typeface="Tahoma"/>
              </a:rPr>
              <a:t>total</a:t>
            </a:r>
            <a:r>
              <a:rPr sz="1300" spc="-160" dirty="0">
                <a:solidFill>
                  <a:srgbClr val="FFFFFF"/>
                </a:solidFill>
                <a:latin typeface="Tahoma"/>
                <a:cs typeface="Tahoma"/>
              </a:rPr>
              <a:t> </a:t>
            </a:r>
            <a:r>
              <a:rPr sz="1300" spc="40" dirty="0">
                <a:solidFill>
                  <a:srgbClr val="FFFFFF"/>
                </a:solidFill>
                <a:latin typeface="Tahoma"/>
                <a:cs typeface="Tahoma"/>
              </a:rPr>
              <a:t>23</a:t>
            </a:r>
            <a:r>
              <a:rPr sz="1300" spc="-160" dirty="0">
                <a:solidFill>
                  <a:srgbClr val="FFFFFF"/>
                </a:solidFill>
                <a:latin typeface="Tahoma"/>
                <a:cs typeface="Tahoma"/>
              </a:rPr>
              <a:t> </a:t>
            </a:r>
            <a:r>
              <a:rPr sz="1300" spc="-5" dirty="0">
                <a:solidFill>
                  <a:srgbClr val="FFFFFF"/>
                </a:solidFill>
                <a:latin typeface="Tahoma"/>
                <a:cs typeface="Tahoma"/>
              </a:rPr>
              <a:t>patterns.</a:t>
            </a:r>
            <a:endParaRPr sz="1300" dirty="0">
              <a:latin typeface="Tahoma"/>
              <a:cs typeface="Tahoma"/>
            </a:endParaRPr>
          </a:p>
          <a:p>
            <a:pPr>
              <a:lnSpc>
                <a:spcPct val="100000"/>
              </a:lnSpc>
              <a:spcBef>
                <a:spcPts val="5"/>
              </a:spcBef>
            </a:pPr>
            <a:endParaRPr sz="1500" dirty="0">
              <a:latin typeface="Tahoma"/>
              <a:cs typeface="Tahoma"/>
            </a:endParaRPr>
          </a:p>
          <a:p>
            <a:pPr marL="12700">
              <a:lnSpc>
                <a:spcPct val="100000"/>
              </a:lnSpc>
            </a:pPr>
            <a:r>
              <a:rPr sz="1300" spc="40" dirty="0">
                <a:solidFill>
                  <a:srgbClr val="FFFFFF"/>
                </a:solidFill>
                <a:latin typeface="Tahoma"/>
                <a:cs typeface="Tahoma"/>
              </a:rPr>
              <a:t>Visitor</a:t>
            </a:r>
            <a:r>
              <a:rPr sz="1300" spc="-160" dirty="0">
                <a:solidFill>
                  <a:srgbClr val="FFFFFF"/>
                </a:solidFill>
                <a:latin typeface="Tahoma"/>
                <a:cs typeface="Tahoma"/>
              </a:rPr>
              <a:t> </a:t>
            </a:r>
            <a:r>
              <a:rPr sz="1300" spc="15" dirty="0">
                <a:solidFill>
                  <a:srgbClr val="FFFFFF"/>
                </a:solidFill>
                <a:latin typeface="Tahoma"/>
                <a:cs typeface="Tahoma"/>
              </a:rPr>
              <a:t>pattern</a:t>
            </a:r>
            <a:r>
              <a:rPr sz="1300" spc="-160" dirty="0">
                <a:solidFill>
                  <a:srgbClr val="FFFFFF"/>
                </a:solidFill>
                <a:latin typeface="Tahoma"/>
                <a:cs typeface="Tahoma"/>
              </a:rPr>
              <a:t> </a:t>
            </a:r>
            <a:r>
              <a:rPr sz="1300" spc="5" dirty="0">
                <a:solidFill>
                  <a:srgbClr val="FFFFFF"/>
                </a:solidFill>
                <a:latin typeface="Tahoma"/>
                <a:cs typeface="Tahoma"/>
              </a:rPr>
              <a:t>is</a:t>
            </a:r>
            <a:r>
              <a:rPr sz="1300" spc="-160" dirty="0">
                <a:solidFill>
                  <a:srgbClr val="FFFFFF"/>
                </a:solidFill>
                <a:latin typeface="Tahoma"/>
                <a:cs typeface="Tahoma"/>
              </a:rPr>
              <a:t> </a:t>
            </a:r>
            <a:r>
              <a:rPr sz="1300" dirty="0">
                <a:solidFill>
                  <a:srgbClr val="FFFFFF"/>
                </a:solidFill>
                <a:latin typeface="Tahoma"/>
                <a:cs typeface="Tahoma"/>
              </a:rPr>
              <a:t>one</a:t>
            </a:r>
            <a:r>
              <a:rPr sz="1300" spc="-160" dirty="0">
                <a:solidFill>
                  <a:srgbClr val="FFFFFF"/>
                </a:solidFill>
                <a:latin typeface="Tahoma"/>
                <a:cs typeface="Tahoma"/>
              </a:rPr>
              <a:t> </a:t>
            </a:r>
            <a:r>
              <a:rPr sz="1300" spc="20" dirty="0">
                <a:solidFill>
                  <a:srgbClr val="FFFFFF"/>
                </a:solidFill>
                <a:latin typeface="Tahoma"/>
                <a:cs typeface="Tahoma"/>
              </a:rPr>
              <a:t>of</a:t>
            </a:r>
            <a:r>
              <a:rPr sz="1300" spc="-160" dirty="0">
                <a:solidFill>
                  <a:srgbClr val="FFFFFF"/>
                </a:solidFill>
                <a:latin typeface="Tahoma"/>
                <a:cs typeface="Tahoma"/>
              </a:rPr>
              <a:t> </a:t>
            </a:r>
            <a:r>
              <a:rPr sz="1300" spc="5" dirty="0">
                <a:solidFill>
                  <a:srgbClr val="FFFFFF"/>
                </a:solidFill>
                <a:latin typeface="Tahoma"/>
                <a:cs typeface="Tahoma"/>
              </a:rPr>
              <a:t>these</a:t>
            </a:r>
            <a:r>
              <a:rPr sz="1300" spc="-160" dirty="0">
                <a:solidFill>
                  <a:srgbClr val="FFFFFF"/>
                </a:solidFill>
                <a:latin typeface="Tahoma"/>
                <a:cs typeface="Tahoma"/>
              </a:rPr>
              <a:t> </a:t>
            </a:r>
            <a:r>
              <a:rPr sz="1300" spc="40" dirty="0">
                <a:solidFill>
                  <a:srgbClr val="FFFFFF"/>
                </a:solidFill>
                <a:latin typeface="Tahoma"/>
                <a:cs typeface="Tahoma"/>
              </a:rPr>
              <a:t>23</a:t>
            </a:r>
            <a:r>
              <a:rPr sz="1300" spc="-160" dirty="0">
                <a:solidFill>
                  <a:srgbClr val="FFFFFF"/>
                </a:solidFill>
                <a:latin typeface="Tahoma"/>
                <a:cs typeface="Tahoma"/>
              </a:rPr>
              <a:t> </a:t>
            </a:r>
            <a:r>
              <a:rPr sz="1300" dirty="0">
                <a:solidFill>
                  <a:srgbClr val="FFFFFF"/>
                </a:solidFill>
                <a:latin typeface="Tahoma"/>
                <a:cs typeface="Tahoma"/>
              </a:rPr>
              <a:t>cataloged</a:t>
            </a:r>
            <a:r>
              <a:rPr sz="1300" spc="-160" dirty="0">
                <a:solidFill>
                  <a:srgbClr val="FFFFFF"/>
                </a:solidFill>
                <a:latin typeface="Tahoma"/>
                <a:cs typeface="Tahoma"/>
              </a:rPr>
              <a:t> </a:t>
            </a:r>
            <a:r>
              <a:rPr sz="1300" spc="25" dirty="0">
                <a:solidFill>
                  <a:srgbClr val="FFFFFF"/>
                </a:solidFill>
                <a:latin typeface="Tahoma"/>
                <a:cs typeface="Tahoma"/>
              </a:rPr>
              <a:t>into</a:t>
            </a:r>
            <a:r>
              <a:rPr sz="1300" spc="-160" dirty="0">
                <a:solidFill>
                  <a:srgbClr val="FFFFFF"/>
                </a:solidFill>
                <a:latin typeface="Tahoma"/>
                <a:cs typeface="Tahoma"/>
              </a:rPr>
              <a:t> </a:t>
            </a:r>
            <a:r>
              <a:rPr sz="1300" spc="10" dirty="0">
                <a:solidFill>
                  <a:srgbClr val="FFFFFF"/>
                </a:solidFill>
                <a:latin typeface="Tahoma"/>
                <a:cs typeface="Tahoma"/>
              </a:rPr>
              <a:t>behavioral</a:t>
            </a:r>
            <a:r>
              <a:rPr sz="1300" spc="-160" dirty="0">
                <a:solidFill>
                  <a:srgbClr val="FFFFFF"/>
                </a:solidFill>
                <a:latin typeface="Tahoma"/>
                <a:cs typeface="Tahoma"/>
              </a:rPr>
              <a:t> </a:t>
            </a:r>
            <a:r>
              <a:rPr sz="1300" dirty="0">
                <a:solidFill>
                  <a:srgbClr val="FFFFFF"/>
                </a:solidFill>
                <a:latin typeface="Tahoma"/>
                <a:cs typeface="Tahoma"/>
              </a:rPr>
              <a:t>pattern.</a:t>
            </a:r>
            <a:endParaRPr sz="1300" dirty="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875" y="2386113"/>
            <a:ext cx="2593975" cy="452120"/>
          </a:xfrm>
          <a:prstGeom prst="rect">
            <a:avLst/>
          </a:prstGeom>
        </p:spPr>
        <p:txBody>
          <a:bodyPr vert="horz" wrap="square" lIns="0" tIns="12700" rIns="0" bIns="0" rtlCol="0">
            <a:spAutoFit/>
          </a:bodyPr>
          <a:lstStyle/>
          <a:p>
            <a:pPr marL="12700">
              <a:lnSpc>
                <a:spcPct val="100000"/>
              </a:lnSpc>
              <a:spcBef>
                <a:spcPts val="100"/>
              </a:spcBef>
            </a:pPr>
            <a:r>
              <a:rPr sz="2800" spc="145" dirty="0"/>
              <a:t>Visitor</a:t>
            </a:r>
            <a:r>
              <a:rPr sz="2800" spc="-105" dirty="0"/>
              <a:t> </a:t>
            </a:r>
            <a:r>
              <a:rPr sz="2800" spc="114" dirty="0"/>
              <a:t>Pattern</a:t>
            </a:r>
            <a:endParaRPr sz="2800"/>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11</a:t>
            </a:fld>
            <a:endParaRPr spc="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2346960" cy="391160"/>
          </a:xfrm>
          <a:prstGeom prst="rect">
            <a:avLst/>
          </a:prstGeom>
        </p:spPr>
        <p:txBody>
          <a:bodyPr vert="horz" wrap="square" lIns="0" tIns="12700" rIns="0" bIns="0" rtlCol="0">
            <a:spAutoFit/>
          </a:bodyPr>
          <a:lstStyle/>
          <a:p>
            <a:pPr marL="12700">
              <a:lnSpc>
                <a:spcPct val="100000"/>
              </a:lnSpc>
              <a:spcBef>
                <a:spcPts val="100"/>
              </a:spcBef>
            </a:pPr>
            <a:r>
              <a:rPr lang="en-US" sz="2400" spc="110" dirty="0"/>
              <a:t>Visitor</a:t>
            </a:r>
            <a:r>
              <a:rPr sz="2400" spc="-80" dirty="0"/>
              <a:t> </a:t>
            </a:r>
            <a:r>
              <a:rPr sz="2400" spc="95" dirty="0"/>
              <a:t>Pattern</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12</a:t>
            </a:fld>
            <a:endParaRPr spc="30" dirty="0"/>
          </a:p>
        </p:txBody>
      </p:sp>
      <p:sp>
        <p:nvSpPr>
          <p:cNvPr id="3" name="object 3"/>
          <p:cNvSpPr txBox="1"/>
          <p:nvPr/>
        </p:nvSpPr>
        <p:spPr>
          <a:xfrm>
            <a:off x="1370525" y="1603490"/>
            <a:ext cx="6854190" cy="1428596"/>
          </a:xfrm>
          <a:prstGeom prst="rect">
            <a:avLst/>
          </a:prstGeom>
        </p:spPr>
        <p:txBody>
          <a:bodyPr vert="horz" wrap="square" lIns="0" tIns="12700" rIns="0" bIns="0" rtlCol="0">
            <a:spAutoFit/>
          </a:bodyPr>
          <a:lstStyle/>
          <a:p>
            <a:pPr marL="12700">
              <a:spcBef>
                <a:spcPts val="100"/>
              </a:spcBef>
            </a:pPr>
            <a:r>
              <a:rPr lang="en-US" sz="1300" spc="35" dirty="0">
                <a:solidFill>
                  <a:srgbClr val="FFFFFF"/>
                </a:solidFill>
                <a:latin typeface="Tahoma"/>
                <a:cs typeface="Tahoma"/>
              </a:rPr>
              <a:t>In Visitor pattern, we use a visitor class which changes the executing algorithm of an element class. By this way, execution algorithm of element can vary as and when visitor varies. This pattern comes under behavior pattern category. As per the pattern, element object has to accept the visitor object so that visitor object handles the operation on the element object.</a:t>
            </a:r>
          </a:p>
          <a:p>
            <a:br>
              <a:rPr lang="en-US" sz="1400" dirty="0"/>
            </a:br>
            <a:endParaRPr sz="1300" dirty="0">
              <a:latin typeface="Tahoma"/>
              <a:cs typeface="Tahoma"/>
            </a:endParaRPr>
          </a:p>
        </p:txBody>
      </p:sp>
    </p:spTree>
    <p:extLst>
      <p:ext uri="{BB962C8B-B14F-4D97-AF65-F5344CB8AC3E}">
        <p14:creationId xmlns:p14="http://schemas.microsoft.com/office/powerpoint/2010/main" val="136311734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31531"/>
            <a:ext cx="2346960" cy="382156"/>
          </a:xfrm>
          <a:prstGeom prst="rect">
            <a:avLst/>
          </a:prstGeom>
        </p:spPr>
        <p:txBody>
          <a:bodyPr vert="horz" wrap="square" lIns="0" tIns="12700" rIns="0" bIns="0" rtlCol="0">
            <a:spAutoFit/>
          </a:bodyPr>
          <a:lstStyle/>
          <a:p>
            <a:pPr marL="12700">
              <a:lnSpc>
                <a:spcPct val="100000"/>
              </a:lnSpc>
              <a:spcBef>
                <a:spcPts val="100"/>
              </a:spcBef>
            </a:pPr>
            <a:r>
              <a:rPr lang="en-US" sz="2400" spc="110" dirty="0"/>
              <a:t>Example</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13</a:t>
            </a:fld>
            <a:endParaRPr spc="30" dirty="0"/>
          </a:p>
        </p:txBody>
      </p:sp>
      <p:sp>
        <p:nvSpPr>
          <p:cNvPr id="3" name="object 3"/>
          <p:cNvSpPr txBox="1"/>
          <p:nvPr/>
        </p:nvSpPr>
        <p:spPr>
          <a:xfrm>
            <a:off x="1370525" y="1603490"/>
            <a:ext cx="6854190" cy="428322"/>
          </a:xfrm>
          <a:prstGeom prst="rect">
            <a:avLst/>
          </a:prstGeom>
        </p:spPr>
        <p:txBody>
          <a:bodyPr vert="horz" wrap="square" lIns="0" tIns="12700" rIns="0" bIns="0" rtlCol="0">
            <a:spAutoFit/>
          </a:bodyPr>
          <a:lstStyle/>
          <a:p>
            <a:br>
              <a:rPr lang="en-US" sz="1400" dirty="0"/>
            </a:br>
            <a:endParaRPr sz="1300" dirty="0">
              <a:latin typeface="Tahoma"/>
              <a:cs typeface="Tahoma"/>
            </a:endParaRPr>
          </a:p>
        </p:txBody>
      </p:sp>
      <p:pic>
        <p:nvPicPr>
          <p:cNvPr id="5" name="Picture 4">
            <a:extLst>
              <a:ext uri="{FF2B5EF4-FFF2-40B4-BE49-F238E27FC236}">
                <a16:creationId xmlns:a16="http://schemas.microsoft.com/office/drawing/2014/main" id="{9438A126-23B3-4EDA-B018-9C64183D148B}"/>
              </a:ext>
            </a:extLst>
          </p:cNvPr>
          <p:cNvPicPr>
            <a:picLocks noChangeAspect="1"/>
          </p:cNvPicPr>
          <p:nvPr/>
        </p:nvPicPr>
        <p:blipFill>
          <a:blip r:embed="rId3"/>
          <a:stretch>
            <a:fillRect/>
          </a:stretch>
        </p:blipFill>
        <p:spPr>
          <a:xfrm>
            <a:off x="1295400" y="1084128"/>
            <a:ext cx="7210425" cy="3762375"/>
          </a:xfrm>
          <a:prstGeom prst="rect">
            <a:avLst/>
          </a:prstGeom>
        </p:spPr>
      </p:pic>
    </p:spTree>
    <p:extLst>
      <p:ext uri="{BB962C8B-B14F-4D97-AF65-F5344CB8AC3E}">
        <p14:creationId xmlns:p14="http://schemas.microsoft.com/office/powerpoint/2010/main" val="292752974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31531"/>
            <a:ext cx="2346960" cy="382156"/>
          </a:xfrm>
          <a:prstGeom prst="rect">
            <a:avLst/>
          </a:prstGeom>
        </p:spPr>
        <p:txBody>
          <a:bodyPr vert="horz" wrap="square" lIns="0" tIns="12700" rIns="0" bIns="0" rtlCol="0">
            <a:spAutoFit/>
          </a:bodyPr>
          <a:lstStyle/>
          <a:p>
            <a:pPr marL="12700">
              <a:lnSpc>
                <a:spcPct val="100000"/>
              </a:lnSpc>
              <a:spcBef>
                <a:spcPts val="100"/>
              </a:spcBef>
            </a:pPr>
            <a:r>
              <a:rPr lang="en-US" sz="2400" spc="110" dirty="0"/>
              <a:t>Example</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14</a:t>
            </a:fld>
            <a:endParaRPr spc="30" dirty="0"/>
          </a:p>
        </p:txBody>
      </p:sp>
      <p:sp>
        <p:nvSpPr>
          <p:cNvPr id="3" name="object 3"/>
          <p:cNvSpPr txBox="1"/>
          <p:nvPr/>
        </p:nvSpPr>
        <p:spPr>
          <a:xfrm>
            <a:off x="1370525" y="1603490"/>
            <a:ext cx="6854190" cy="428322"/>
          </a:xfrm>
          <a:prstGeom prst="rect">
            <a:avLst/>
          </a:prstGeom>
        </p:spPr>
        <p:txBody>
          <a:bodyPr vert="horz" wrap="square" lIns="0" tIns="12700" rIns="0" bIns="0" rtlCol="0">
            <a:spAutoFit/>
          </a:bodyPr>
          <a:lstStyle/>
          <a:p>
            <a:br>
              <a:rPr lang="en-US" sz="1400" dirty="0"/>
            </a:br>
            <a:endParaRPr sz="1300" dirty="0">
              <a:latin typeface="Tahoma"/>
              <a:cs typeface="Tahoma"/>
            </a:endParaRPr>
          </a:p>
        </p:txBody>
      </p:sp>
      <p:pic>
        <p:nvPicPr>
          <p:cNvPr id="6" name="Picture 5">
            <a:extLst>
              <a:ext uri="{FF2B5EF4-FFF2-40B4-BE49-F238E27FC236}">
                <a16:creationId xmlns:a16="http://schemas.microsoft.com/office/drawing/2014/main" id="{AB1E2298-EF7E-45A9-B9D0-0EFD6FA4B1A4}"/>
              </a:ext>
            </a:extLst>
          </p:cNvPr>
          <p:cNvPicPr>
            <a:picLocks noChangeAspect="1"/>
          </p:cNvPicPr>
          <p:nvPr/>
        </p:nvPicPr>
        <p:blipFill>
          <a:blip r:embed="rId3"/>
          <a:stretch>
            <a:fillRect/>
          </a:stretch>
        </p:blipFill>
        <p:spPr>
          <a:xfrm>
            <a:off x="125013" y="971976"/>
            <a:ext cx="4321978" cy="3795712"/>
          </a:xfrm>
          <a:prstGeom prst="rect">
            <a:avLst/>
          </a:prstGeom>
        </p:spPr>
      </p:pic>
      <p:pic>
        <p:nvPicPr>
          <p:cNvPr id="7" name="Picture 6">
            <a:extLst>
              <a:ext uri="{FF2B5EF4-FFF2-40B4-BE49-F238E27FC236}">
                <a16:creationId xmlns:a16="http://schemas.microsoft.com/office/drawing/2014/main" id="{DDFA68EE-9019-4D99-BE8D-B5532B339A7F}"/>
              </a:ext>
            </a:extLst>
          </p:cNvPr>
          <p:cNvPicPr>
            <a:picLocks noChangeAspect="1"/>
          </p:cNvPicPr>
          <p:nvPr/>
        </p:nvPicPr>
        <p:blipFill>
          <a:blip r:embed="rId4"/>
          <a:stretch>
            <a:fillRect/>
          </a:stretch>
        </p:blipFill>
        <p:spPr>
          <a:xfrm>
            <a:off x="4697011" y="971976"/>
            <a:ext cx="4208390" cy="3795712"/>
          </a:xfrm>
          <a:prstGeom prst="rect">
            <a:avLst/>
          </a:prstGeom>
        </p:spPr>
      </p:pic>
    </p:spTree>
    <p:extLst>
      <p:ext uri="{BB962C8B-B14F-4D97-AF65-F5344CB8AC3E}">
        <p14:creationId xmlns:p14="http://schemas.microsoft.com/office/powerpoint/2010/main" val="156823429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31531"/>
            <a:ext cx="2346960" cy="382156"/>
          </a:xfrm>
          <a:prstGeom prst="rect">
            <a:avLst/>
          </a:prstGeom>
        </p:spPr>
        <p:txBody>
          <a:bodyPr vert="horz" wrap="square" lIns="0" tIns="12700" rIns="0" bIns="0" rtlCol="0">
            <a:spAutoFit/>
          </a:bodyPr>
          <a:lstStyle/>
          <a:p>
            <a:pPr marL="12700">
              <a:lnSpc>
                <a:spcPct val="100000"/>
              </a:lnSpc>
              <a:spcBef>
                <a:spcPts val="100"/>
              </a:spcBef>
            </a:pPr>
            <a:r>
              <a:rPr lang="en-US" sz="2400" spc="110" dirty="0"/>
              <a:t>Example</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15</a:t>
            </a:fld>
            <a:endParaRPr spc="30" dirty="0"/>
          </a:p>
        </p:txBody>
      </p:sp>
      <p:sp>
        <p:nvSpPr>
          <p:cNvPr id="3" name="object 3"/>
          <p:cNvSpPr txBox="1"/>
          <p:nvPr/>
        </p:nvSpPr>
        <p:spPr>
          <a:xfrm>
            <a:off x="1370525" y="1603490"/>
            <a:ext cx="6854190" cy="428322"/>
          </a:xfrm>
          <a:prstGeom prst="rect">
            <a:avLst/>
          </a:prstGeom>
        </p:spPr>
        <p:txBody>
          <a:bodyPr vert="horz" wrap="square" lIns="0" tIns="12700" rIns="0" bIns="0" rtlCol="0">
            <a:spAutoFit/>
          </a:bodyPr>
          <a:lstStyle/>
          <a:p>
            <a:br>
              <a:rPr lang="en-US" sz="1400" dirty="0"/>
            </a:br>
            <a:endParaRPr sz="1300" dirty="0">
              <a:latin typeface="Tahoma"/>
              <a:cs typeface="Tahoma"/>
            </a:endParaRPr>
          </a:p>
        </p:txBody>
      </p:sp>
      <p:pic>
        <p:nvPicPr>
          <p:cNvPr id="5" name="Picture 4">
            <a:extLst>
              <a:ext uri="{FF2B5EF4-FFF2-40B4-BE49-F238E27FC236}">
                <a16:creationId xmlns:a16="http://schemas.microsoft.com/office/drawing/2014/main" id="{D6FA2E2A-99E0-45B8-ACDE-FD457D4A6517}"/>
              </a:ext>
            </a:extLst>
          </p:cNvPr>
          <p:cNvPicPr>
            <a:picLocks noChangeAspect="1"/>
          </p:cNvPicPr>
          <p:nvPr/>
        </p:nvPicPr>
        <p:blipFill>
          <a:blip r:embed="rId3"/>
          <a:stretch>
            <a:fillRect/>
          </a:stretch>
        </p:blipFill>
        <p:spPr>
          <a:xfrm>
            <a:off x="1006246" y="963154"/>
            <a:ext cx="7743825" cy="3961238"/>
          </a:xfrm>
          <a:prstGeom prst="rect">
            <a:avLst/>
          </a:prstGeom>
        </p:spPr>
      </p:pic>
    </p:spTree>
    <p:extLst>
      <p:ext uri="{BB962C8B-B14F-4D97-AF65-F5344CB8AC3E}">
        <p14:creationId xmlns:p14="http://schemas.microsoft.com/office/powerpoint/2010/main" val="31597116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31531"/>
            <a:ext cx="2346960" cy="382156"/>
          </a:xfrm>
          <a:prstGeom prst="rect">
            <a:avLst/>
          </a:prstGeom>
        </p:spPr>
        <p:txBody>
          <a:bodyPr vert="horz" wrap="square" lIns="0" tIns="12700" rIns="0" bIns="0" rtlCol="0">
            <a:spAutoFit/>
          </a:bodyPr>
          <a:lstStyle/>
          <a:p>
            <a:pPr marL="12700">
              <a:lnSpc>
                <a:spcPct val="100000"/>
              </a:lnSpc>
              <a:spcBef>
                <a:spcPts val="100"/>
              </a:spcBef>
            </a:pPr>
            <a:r>
              <a:rPr lang="en-US" sz="2400" spc="110" dirty="0"/>
              <a:t>Example</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16</a:t>
            </a:fld>
            <a:endParaRPr spc="30" dirty="0"/>
          </a:p>
        </p:txBody>
      </p:sp>
      <p:sp>
        <p:nvSpPr>
          <p:cNvPr id="3" name="object 3"/>
          <p:cNvSpPr txBox="1"/>
          <p:nvPr/>
        </p:nvSpPr>
        <p:spPr>
          <a:xfrm>
            <a:off x="1370525" y="1603490"/>
            <a:ext cx="6854190" cy="428322"/>
          </a:xfrm>
          <a:prstGeom prst="rect">
            <a:avLst/>
          </a:prstGeom>
        </p:spPr>
        <p:txBody>
          <a:bodyPr vert="horz" wrap="square" lIns="0" tIns="12700" rIns="0" bIns="0" rtlCol="0">
            <a:spAutoFit/>
          </a:bodyPr>
          <a:lstStyle/>
          <a:p>
            <a:br>
              <a:rPr lang="en-US" sz="1400" dirty="0"/>
            </a:br>
            <a:endParaRPr sz="1300" dirty="0">
              <a:latin typeface="Tahoma"/>
              <a:cs typeface="Tahoma"/>
            </a:endParaRPr>
          </a:p>
        </p:txBody>
      </p:sp>
      <p:pic>
        <p:nvPicPr>
          <p:cNvPr id="6" name="Picture 5">
            <a:extLst>
              <a:ext uri="{FF2B5EF4-FFF2-40B4-BE49-F238E27FC236}">
                <a16:creationId xmlns:a16="http://schemas.microsoft.com/office/drawing/2014/main" id="{4D9ADB50-112F-4071-80BF-802483C7926C}"/>
              </a:ext>
            </a:extLst>
          </p:cNvPr>
          <p:cNvPicPr>
            <a:picLocks noChangeAspect="1"/>
          </p:cNvPicPr>
          <p:nvPr/>
        </p:nvPicPr>
        <p:blipFill>
          <a:blip r:embed="rId3"/>
          <a:stretch>
            <a:fillRect/>
          </a:stretch>
        </p:blipFill>
        <p:spPr>
          <a:xfrm>
            <a:off x="59885" y="1591484"/>
            <a:ext cx="3657600" cy="2476500"/>
          </a:xfrm>
          <a:prstGeom prst="rect">
            <a:avLst/>
          </a:prstGeom>
        </p:spPr>
      </p:pic>
      <p:pic>
        <p:nvPicPr>
          <p:cNvPr id="7" name="Picture 6">
            <a:extLst>
              <a:ext uri="{FF2B5EF4-FFF2-40B4-BE49-F238E27FC236}">
                <a16:creationId xmlns:a16="http://schemas.microsoft.com/office/drawing/2014/main" id="{140D9F6B-C3DD-4EC4-BCCD-77837F08959C}"/>
              </a:ext>
            </a:extLst>
          </p:cNvPr>
          <p:cNvPicPr>
            <a:picLocks noChangeAspect="1"/>
          </p:cNvPicPr>
          <p:nvPr/>
        </p:nvPicPr>
        <p:blipFill>
          <a:blip r:embed="rId4"/>
          <a:stretch>
            <a:fillRect/>
          </a:stretch>
        </p:blipFill>
        <p:spPr>
          <a:xfrm>
            <a:off x="3810000" y="361950"/>
            <a:ext cx="4724400" cy="4686300"/>
          </a:xfrm>
          <a:prstGeom prst="rect">
            <a:avLst/>
          </a:prstGeom>
        </p:spPr>
      </p:pic>
    </p:spTree>
    <p:extLst>
      <p:ext uri="{BB962C8B-B14F-4D97-AF65-F5344CB8AC3E}">
        <p14:creationId xmlns:p14="http://schemas.microsoft.com/office/powerpoint/2010/main" val="37890221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31531"/>
            <a:ext cx="2346960" cy="382156"/>
          </a:xfrm>
          <a:prstGeom prst="rect">
            <a:avLst/>
          </a:prstGeom>
        </p:spPr>
        <p:txBody>
          <a:bodyPr vert="horz" wrap="square" lIns="0" tIns="12700" rIns="0" bIns="0" rtlCol="0">
            <a:spAutoFit/>
          </a:bodyPr>
          <a:lstStyle/>
          <a:p>
            <a:pPr marL="12700">
              <a:lnSpc>
                <a:spcPct val="100000"/>
              </a:lnSpc>
              <a:spcBef>
                <a:spcPts val="100"/>
              </a:spcBef>
            </a:pPr>
            <a:r>
              <a:rPr lang="en-US" sz="2400" spc="110" dirty="0"/>
              <a:t>Example</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17</a:t>
            </a:fld>
            <a:endParaRPr spc="30" dirty="0"/>
          </a:p>
        </p:txBody>
      </p:sp>
      <p:sp>
        <p:nvSpPr>
          <p:cNvPr id="3" name="object 3"/>
          <p:cNvSpPr txBox="1"/>
          <p:nvPr/>
        </p:nvSpPr>
        <p:spPr>
          <a:xfrm>
            <a:off x="1370525" y="1603490"/>
            <a:ext cx="6854190" cy="428322"/>
          </a:xfrm>
          <a:prstGeom prst="rect">
            <a:avLst/>
          </a:prstGeom>
        </p:spPr>
        <p:txBody>
          <a:bodyPr vert="horz" wrap="square" lIns="0" tIns="12700" rIns="0" bIns="0" rtlCol="0">
            <a:spAutoFit/>
          </a:bodyPr>
          <a:lstStyle/>
          <a:p>
            <a:br>
              <a:rPr lang="en-US" sz="1400" dirty="0"/>
            </a:br>
            <a:endParaRPr sz="1300" dirty="0">
              <a:latin typeface="Tahoma"/>
              <a:cs typeface="Tahoma"/>
            </a:endParaRPr>
          </a:p>
        </p:txBody>
      </p:sp>
      <p:pic>
        <p:nvPicPr>
          <p:cNvPr id="5" name="Picture 4">
            <a:extLst>
              <a:ext uri="{FF2B5EF4-FFF2-40B4-BE49-F238E27FC236}">
                <a16:creationId xmlns:a16="http://schemas.microsoft.com/office/drawing/2014/main" id="{1D6E1897-84F1-4F16-B327-19DE7DBB68AF}"/>
              </a:ext>
            </a:extLst>
          </p:cNvPr>
          <p:cNvPicPr>
            <a:picLocks noChangeAspect="1"/>
          </p:cNvPicPr>
          <p:nvPr/>
        </p:nvPicPr>
        <p:blipFill>
          <a:blip r:embed="rId3"/>
          <a:stretch>
            <a:fillRect/>
          </a:stretch>
        </p:blipFill>
        <p:spPr>
          <a:xfrm>
            <a:off x="1278132" y="918615"/>
            <a:ext cx="7038975" cy="4005262"/>
          </a:xfrm>
          <a:prstGeom prst="rect">
            <a:avLst/>
          </a:prstGeom>
        </p:spPr>
      </p:pic>
    </p:spTree>
    <p:extLst>
      <p:ext uri="{BB962C8B-B14F-4D97-AF65-F5344CB8AC3E}">
        <p14:creationId xmlns:p14="http://schemas.microsoft.com/office/powerpoint/2010/main" val="306110970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2227580" cy="391160"/>
          </a:xfrm>
          <a:prstGeom prst="rect">
            <a:avLst/>
          </a:prstGeom>
        </p:spPr>
        <p:txBody>
          <a:bodyPr vert="horz" wrap="square" lIns="0" tIns="12700" rIns="0" bIns="0" rtlCol="0">
            <a:spAutoFit/>
          </a:bodyPr>
          <a:lstStyle/>
          <a:p>
            <a:pPr marL="12700">
              <a:lnSpc>
                <a:spcPct val="100000"/>
              </a:lnSpc>
              <a:spcBef>
                <a:spcPts val="100"/>
              </a:spcBef>
            </a:pPr>
            <a:r>
              <a:rPr sz="2400" spc="125" dirty="0"/>
              <a:t>Visitor</a:t>
            </a:r>
            <a:r>
              <a:rPr sz="2400" spc="-85" dirty="0"/>
              <a:t> </a:t>
            </a:r>
            <a:r>
              <a:rPr sz="2400" spc="95" dirty="0"/>
              <a:t>Pattern</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18</a:t>
            </a:fld>
            <a:endParaRPr spc="30" dirty="0"/>
          </a:p>
        </p:txBody>
      </p:sp>
      <p:sp>
        <p:nvSpPr>
          <p:cNvPr id="3" name="object 3"/>
          <p:cNvSpPr txBox="1"/>
          <p:nvPr/>
        </p:nvSpPr>
        <p:spPr>
          <a:xfrm>
            <a:off x="1370525" y="1603490"/>
            <a:ext cx="6892925" cy="2420620"/>
          </a:xfrm>
          <a:prstGeom prst="rect">
            <a:avLst/>
          </a:prstGeom>
        </p:spPr>
        <p:txBody>
          <a:bodyPr vert="horz" wrap="square" lIns="0" tIns="12700" rIns="0" bIns="0" rtlCol="0">
            <a:spAutoFit/>
          </a:bodyPr>
          <a:lstStyle/>
          <a:p>
            <a:pPr marL="12700" marR="5080" algn="just">
              <a:lnSpc>
                <a:spcPct val="115399"/>
              </a:lnSpc>
              <a:spcBef>
                <a:spcPts val="100"/>
              </a:spcBef>
            </a:pPr>
            <a:r>
              <a:rPr sz="1300" spc="-20" dirty="0">
                <a:solidFill>
                  <a:srgbClr val="FFFFFF"/>
                </a:solidFill>
                <a:latin typeface="Tahoma"/>
                <a:cs typeface="Tahoma"/>
              </a:rPr>
              <a:t>It</a:t>
            </a:r>
            <a:r>
              <a:rPr sz="1300" spc="-125" dirty="0">
                <a:solidFill>
                  <a:srgbClr val="FFFFFF"/>
                </a:solidFill>
                <a:latin typeface="Tahoma"/>
                <a:cs typeface="Tahoma"/>
              </a:rPr>
              <a:t> </a:t>
            </a:r>
            <a:r>
              <a:rPr sz="1300" spc="5" dirty="0">
                <a:solidFill>
                  <a:srgbClr val="FFFFFF"/>
                </a:solidFill>
                <a:latin typeface="Tahoma"/>
                <a:cs typeface="Tahoma"/>
              </a:rPr>
              <a:t>should</a:t>
            </a:r>
            <a:r>
              <a:rPr sz="1300" spc="-120" dirty="0">
                <a:solidFill>
                  <a:srgbClr val="FFFFFF"/>
                </a:solidFill>
                <a:latin typeface="Tahoma"/>
                <a:cs typeface="Tahoma"/>
              </a:rPr>
              <a:t> </a:t>
            </a:r>
            <a:r>
              <a:rPr sz="1300" dirty="0">
                <a:solidFill>
                  <a:srgbClr val="FFFFFF"/>
                </a:solidFill>
                <a:latin typeface="Tahoma"/>
                <a:cs typeface="Tahoma"/>
              </a:rPr>
              <a:t>be</a:t>
            </a:r>
            <a:r>
              <a:rPr sz="1300" spc="-125" dirty="0">
                <a:solidFill>
                  <a:srgbClr val="FFFFFF"/>
                </a:solidFill>
                <a:latin typeface="Tahoma"/>
                <a:cs typeface="Tahoma"/>
              </a:rPr>
              <a:t> </a:t>
            </a:r>
            <a:r>
              <a:rPr sz="1300" spc="5" dirty="0">
                <a:solidFill>
                  <a:srgbClr val="FFFFFF"/>
                </a:solidFill>
                <a:latin typeface="Tahoma"/>
                <a:cs typeface="Tahoma"/>
              </a:rPr>
              <a:t>possible</a:t>
            </a:r>
            <a:r>
              <a:rPr sz="1300" spc="-120" dirty="0">
                <a:solidFill>
                  <a:srgbClr val="FFFFFF"/>
                </a:solidFill>
                <a:latin typeface="Tahoma"/>
                <a:cs typeface="Tahoma"/>
              </a:rPr>
              <a:t> </a:t>
            </a:r>
            <a:r>
              <a:rPr sz="1300" spc="30" dirty="0">
                <a:solidFill>
                  <a:srgbClr val="FFFFFF"/>
                </a:solidFill>
                <a:latin typeface="Tahoma"/>
                <a:cs typeface="Tahoma"/>
              </a:rPr>
              <a:t>to</a:t>
            </a:r>
            <a:r>
              <a:rPr sz="1300" spc="-125" dirty="0">
                <a:solidFill>
                  <a:srgbClr val="FFFFFF"/>
                </a:solidFill>
                <a:latin typeface="Tahoma"/>
                <a:cs typeface="Tahoma"/>
              </a:rPr>
              <a:t> </a:t>
            </a:r>
            <a:r>
              <a:rPr sz="1300" spc="10" dirty="0">
                <a:solidFill>
                  <a:srgbClr val="FFFFFF"/>
                </a:solidFill>
                <a:latin typeface="Tahoma"/>
                <a:cs typeface="Tahoma"/>
              </a:rPr>
              <a:t>define</a:t>
            </a:r>
            <a:r>
              <a:rPr sz="1300" spc="-120" dirty="0">
                <a:solidFill>
                  <a:srgbClr val="FFFFFF"/>
                </a:solidFill>
                <a:latin typeface="Tahoma"/>
                <a:cs typeface="Tahoma"/>
              </a:rPr>
              <a:t> </a:t>
            </a:r>
            <a:r>
              <a:rPr sz="1300" spc="-25" dirty="0">
                <a:solidFill>
                  <a:srgbClr val="FFFFFF"/>
                </a:solidFill>
                <a:latin typeface="Tahoma"/>
                <a:cs typeface="Tahoma"/>
              </a:rPr>
              <a:t>a</a:t>
            </a:r>
            <a:r>
              <a:rPr sz="1300" spc="-120" dirty="0">
                <a:solidFill>
                  <a:srgbClr val="FFFFFF"/>
                </a:solidFill>
                <a:latin typeface="Tahoma"/>
                <a:cs typeface="Tahoma"/>
              </a:rPr>
              <a:t> </a:t>
            </a:r>
            <a:r>
              <a:rPr sz="1300" spc="5" dirty="0">
                <a:solidFill>
                  <a:srgbClr val="FFFFFF"/>
                </a:solidFill>
                <a:latin typeface="Tahoma"/>
                <a:cs typeface="Tahoma"/>
              </a:rPr>
              <a:t>new</a:t>
            </a:r>
            <a:r>
              <a:rPr sz="1300" spc="-125" dirty="0">
                <a:solidFill>
                  <a:srgbClr val="FFFFFF"/>
                </a:solidFill>
                <a:latin typeface="Tahoma"/>
                <a:cs typeface="Tahoma"/>
              </a:rPr>
              <a:t> </a:t>
            </a:r>
            <a:r>
              <a:rPr sz="1300" spc="15" dirty="0">
                <a:solidFill>
                  <a:srgbClr val="FFFFFF"/>
                </a:solidFill>
                <a:latin typeface="Tahoma"/>
                <a:cs typeface="Tahoma"/>
              </a:rPr>
              <a:t>operation</a:t>
            </a:r>
            <a:r>
              <a:rPr sz="1300" spc="-120" dirty="0">
                <a:solidFill>
                  <a:srgbClr val="FFFFFF"/>
                </a:solidFill>
                <a:latin typeface="Tahoma"/>
                <a:cs typeface="Tahoma"/>
              </a:rPr>
              <a:t> </a:t>
            </a:r>
            <a:r>
              <a:rPr sz="1300" spc="30" dirty="0">
                <a:solidFill>
                  <a:srgbClr val="FFFFFF"/>
                </a:solidFill>
                <a:latin typeface="Tahoma"/>
                <a:cs typeface="Tahoma"/>
              </a:rPr>
              <a:t>for</a:t>
            </a:r>
            <a:r>
              <a:rPr sz="1300" spc="-125" dirty="0">
                <a:solidFill>
                  <a:srgbClr val="FFFFFF"/>
                </a:solidFill>
                <a:latin typeface="Tahoma"/>
                <a:cs typeface="Tahoma"/>
              </a:rPr>
              <a:t> </a:t>
            </a:r>
            <a:r>
              <a:rPr sz="1300" spc="-45" dirty="0">
                <a:solidFill>
                  <a:srgbClr val="FFFFFF"/>
                </a:solidFill>
                <a:latin typeface="Tahoma"/>
                <a:cs typeface="Tahoma"/>
              </a:rPr>
              <a:t>(some)</a:t>
            </a:r>
            <a:r>
              <a:rPr sz="1300" spc="-120" dirty="0">
                <a:solidFill>
                  <a:srgbClr val="FFFFFF"/>
                </a:solidFill>
                <a:latin typeface="Tahoma"/>
                <a:cs typeface="Tahoma"/>
              </a:rPr>
              <a:t> </a:t>
            </a:r>
            <a:r>
              <a:rPr sz="1300" spc="-5" dirty="0">
                <a:solidFill>
                  <a:srgbClr val="FFFFFF"/>
                </a:solidFill>
                <a:latin typeface="Tahoma"/>
                <a:cs typeface="Tahoma"/>
              </a:rPr>
              <a:t>classes</a:t>
            </a:r>
            <a:r>
              <a:rPr sz="1300" spc="-120" dirty="0">
                <a:solidFill>
                  <a:srgbClr val="FFFFFF"/>
                </a:solidFill>
                <a:latin typeface="Tahoma"/>
                <a:cs typeface="Tahoma"/>
              </a:rPr>
              <a:t> </a:t>
            </a:r>
            <a:r>
              <a:rPr sz="1300" spc="20" dirty="0">
                <a:solidFill>
                  <a:srgbClr val="FFFFFF"/>
                </a:solidFill>
                <a:latin typeface="Tahoma"/>
                <a:cs typeface="Tahoma"/>
              </a:rPr>
              <a:t>of</a:t>
            </a:r>
            <a:r>
              <a:rPr sz="1300" spc="-125" dirty="0">
                <a:solidFill>
                  <a:srgbClr val="FFFFFF"/>
                </a:solidFill>
                <a:latin typeface="Tahoma"/>
                <a:cs typeface="Tahoma"/>
              </a:rPr>
              <a:t> </a:t>
            </a:r>
            <a:r>
              <a:rPr sz="1300" spc="-15" dirty="0">
                <a:solidFill>
                  <a:srgbClr val="FFFFFF"/>
                </a:solidFill>
                <a:latin typeface="Tahoma"/>
                <a:cs typeface="Tahoma"/>
              </a:rPr>
              <a:t>an</a:t>
            </a:r>
            <a:r>
              <a:rPr sz="1300" spc="-120" dirty="0">
                <a:solidFill>
                  <a:srgbClr val="FFFFFF"/>
                </a:solidFill>
                <a:latin typeface="Tahoma"/>
                <a:cs typeface="Tahoma"/>
              </a:rPr>
              <a:t> </a:t>
            </a:r>
            <a:r>
              <a:rPr sz="1300" spc="5" dirty="0">
                <a:solidFill>
                  <a:srgbClr val="FFFFFF"/>
                </a:solidFill>
                <a:latin typeface="Tahoma"/>
                <a:cs typeface="Tahoma"/>
              </a:rPr>
              <a:t>object</a:t>
            </a:r>
            <a:r>
              <a:rPr sz="1300" spc="-125" dirty="0">
                <a:solidFill>
                  <a:srgbClr val="FFFFFF"/>
                </a:solidFill>
                <a:latin typeface="Tahoma"/>
                <a:cs typeface="Tahoma"/>
              </a:rPr>
              <a:t> </a:t>
            </a:r>
            <a:r>
              <a:rPr sz="1300" spc="20" dirty="0">
                <a:solidFill>
                  <a:srgbClr val="FFFFFF"/>
                </a:solidFill>
                <a:latin typeface="Tahoma"/>
                <a:cs typeface="Tahoma"/>
              </a:rPr>
              <a:t>structure</a:t>
            </a:r>
            <a:r>
              <a:rPr sz="1300" spc="-120" dirty="0">
                <a:solidFill>
                  <a:srgbClr val="FFFFFF"/>
                </a:solidFill>
                <a:latin typeface="Tahoma"/>
                <a:cs typeface="Tahoma"/>
              </a:rPr>
              <a:t> </a:t>
            </a:r>
            <a:r>
              <a:rPr sz="1300" spc="25" dirty="0">
                <a:solidFill>
                  <a:srgbClr val="FFFFFF"/>
                </a:solidFill>
                <a:latin typeface="Tahoma"/>
                <a:cs typeface="Tahoma"/>
              </a:rPr>
              <a:t>without </a:t>
            </a:r>
            <a:r>
              <a:rPr sz="1300" spc="-395" dirty="0">
                <a:solidFill>
                  <a:srgbClr val="FFFFFF"/>
                </a:solidFill>
                <a:latin typeface="Tahoma"/>
                <a:cs typeface="Tahoma"/>
              </a:rPr>
              <a:t> </a:t>
            </a:r>
            <a:r>
              <a:rPr sz="1300" spc="-15" dirty="0">
                <a:solidFill>
                  <a:srgbClr val="FFFFFF"/>
                </a:solidFill>
                <a:latin typeface="Tahoma"/>
                <a:cs typeface="Tahoma"/>
              </a:rPr>
              <a:t>changing</a:t>
            </a:r>
            <a:r>
              <a:rPr sz="1300" spc="-165" dirty="0">
                <a:solidFill>
                  <a:srgbClr val="FFFFFF"/>
                </a:solidFill>
                <a:latin typeface="Tahoma"/>
                <a:cs typeface="Tahoma"/>
              </a:rPr>
              <a:t> </a:t>
            </a:r>
            <a:r>
              <a:rPr sz="1300" spc="15" dirty="0">
                <a:solidFill>
                  <a:srgbClr val="FFFFFF"/>
                </a:solidFill>
                <a:latin typeface="Tahoma"/>
                <a:cs typeface="Tahoma"/>
              </a:rPr>
              <a:t>the</a:t>
            </a:r>
            <a:r>
              <a:rPr sz="1300" spc="-160" dirty="0">
                <a:solidFill>
                  <a:srgbClr val="FFFFFF"/>
                </a:solidFill>
                <a:latin typeface="Tahoma"/>
                <a:cs typeface="Tahoma"/>
              </a:rPr>
              <a:t> </a:t>
            </a:r>
            <a:r>
              <a:rPr sz="1300" spc="-20" dirty="0">
                <a:solidFill>
                  <a:srgbClr val="FFFFFF"/>
                </a:solidFill>
                <a:latin typeface="Tahoma"/>
                <a:cs typeface="Tahoma"/>
              </a:rPr>
              <a:t>classes.</a:t>
            </a:r>
            <a:endParaRPr sz="1300">
              <a:latin typeface="Tahoma"/>
              <a:cs typeface="Tahoma"/>
            </a:endParaRPr>
          </a:p>
          <a:p>
            <a:pPr>
              <a:lnSpc>
                <a:spcPct val="100000"/>
              </a:lnSpc>
              <a:spcBef>
                <a:spcPts val="5"/>
              </a:spcBef>
            </a:pPr>
            <a:endParaRPr sz="1300">
              <a:latin typeface="Tahoma"/>
              <a:cs typeface="Tahoma"/>
            </a:endParaRPr>
          </a:p>
          <a:p>
            <a:pPr marL="12700" marR="13970" algn="just">
              <a:lnSpc>
                <a:spcPct val="115399"/>
              </a:lnSpc>
            </a:pPr>
            <a:r>
              <a:rPr sz="1300" spc="35" dirty="0">
                <a:solidFill>
                  <a:srgbClr val="FFFFFF"/>
                </a:solidFill>
                <a:latin typeface="Tahoma"/>
                <a:cs typeface="Tahoma"/>
              </a:rPr>
              <a:t>When </a:t>
            </a:r>
            <a:r>
              <a:rPr sz="1300" spc="5" dirty="0">
                <a:solidFill>
                  <a:srgbClr val="FFFFFF"/>
                </a:solidFill>
                <a:latin typeface="Tahoma"/>
                <a:cs typeface="Tahoma"/>
              </a:rPr>
              <a:t>new </a:t>
            </a:r>
            <a:r>
              <a:rPr sz="1300" spc="10" dirty="0">
                <a:solidFill>
                  <a:srgbClr val="FFFFFF"/>
                </a:solidFill>
                <a:latin typeface="Tahoma"/>
                <a:cs typeface="Tahoma"/>
              </a:rPr>
              <a:t>operations </a:t>
            </a:r>
            <a:r>
              <a:rPr sz="1300" spc="5" dirty="0">
                <a:solidFill>
                  <a:srgbClr val="FFFFFF"/>
                </a:solidFill>
                <a:latin typeface="Tahoma"/>
                <a:cs typeface="Tahoma"/>
              </a:rPr>
              <a:t>are </a:t>
            </a:r>
            <a:r>
              <a:rPr sz="1300" dirty="0">
                <a:solidFill>
                  <a:srgbClr val="FFFFFF"/>
                </a:solidFill>
                <a:latin typeface="Tahoma"/>
                <a:cs typeface="Tahoma"/>
              </a:rPr>
              <a:t>needed </a:t>
            </a:r>
            <a:r>
              <a:rPr sz="1300" b="1" u="heavy" spc="-70" dirty="0">
                <a:solidFill>
                  <a:srgbClr val="FFFFFF"/>
                </a:solidFill>
                <a:uFill>
                  <a:solidFill>
                    <a:srgbClr val="FFFFFF"/>
                  </a:solidFill>
                </a:uFill>
                <a:latin typeface="Tahoma"/>
                <a:cs typeface="Tahoma"/>
              </a:rPr>
              <a:t>frequently</a:t>
            </a:r>
            <a:r>
              <a:rPr sz="1300" b="1" spc="-70" dirty="0">
                <a:solidFill>
                  <a:srgbClr val="FFFFFF"/>
                </a:solidFill>
                <a:latin typeface="Tahoma"/>
                <a:cs typeface="Tahoma"/>
              </a:rPr>
              <a:t> </a:t>
            </a:r>
            <a:r>
              <a:rPr sz="1300" dirty="0">
                <a:solidFill>
                  <a:srgbClr val="FFFFFF"/>
                </a:solidFill>
                <a:latin typeface="Tahoma"/>
                <a:cs typeface="Tahoma"/>
              </a:rPr>
              <a:t>(</a:t>
            </a:r>
            <a:r>
              <a:rPr sz="1300" dirty="0">
                <a:solidFill>
                  <a:srgbClr val="FF9900"/>
                </a:solidFill>
                <a:latin typeface="Tahoma"/>
                <a:cs typeface="Tahoma"/>
              </a:rPr>
              <a:t>visit </a:t>
            </a:r>
            <a:r>
              <a:rPr sz="1300" spc="5" dirty="0">
                <a:solidFill>
                  <a:srgbClr val="FF9900"/>
                </a:solidFill>
                <a:latin typeface="Tahoma"/>
                <a:cs typeface="Tahoma"/>
              </a:rPr>
              <a:t>node </a:t>
            </a:r>
            <a:r>
              <a:rPr sz="1300" spc="15" dirty="0">
                <a:solidFill>
                  <a:srgbClr val="FF9900"/>
                </a:solidFill>
                <a:latin typeface="Tahoma"/>
                <a:cs typeface="Tahoma"/>
              </a:rPr>
              <a:t>in the </a:t>
            </a:r>
            <a:r>
              <a:rPr sz="1300" spc="-10" dirty="0">
                <a:solidFill>
                  <a:srgbClr val="FF9900"/>
                </a:solidFill>
                <a:latin typeface="Tahoma"/>
                <a:cs typeface="Tahoma"/>
              </a:rPr>
              <a:t>AST</a:t>
            </a:r>
            <a:r>
              <a:rPr sz="1300" spc="-10" dirty="0">
                <a:solidFill>
                  <a:srgbClr val="FFFFFF"/>
                </a:solidFill>
                <a:latin typeface="Tahoma"/>
                <a:cs typeface="Tahoma"/>
              </a:rPr>
              <a:t>) and </a:t>
            </a:r>
            <a:r>
              <a:rPr sz="1300" spc="15" dirty="0">
                <a:solidFill>
                  <a:srgbClr val="FFFFFF"/>
                </a:solidFill>
                <a:latin typeface="Tahoma"/>
                <a:cs typeface="Tahoma"/>
              </a:rPr>
              <a:t>the </a:t>
            </a:r>
            <a:r>
              <a:rPr sz="1300" spc="5" dirty="0">
                <a:solidFill>
                  <a:srgbClr val="FFFFFF"/>
                </a:solidFill>
                <a:latin typeface="Tahoma"/>
                <a:cs typeface="Tahoma"/>
              </a:rPr>
              <a:t>object </a:t>
            </a:r>
            <a:r>
              <a:rPr sz="1300" spc="20" dirty="0">
                <a:solidFill>
                  <a:srgbClr val="FFFFFF"/>
                </a:solidFill>
                <a:latin typeface="Tahoma"/>
                <a:cs typeface="Tahoma"/>
              </a:rPr>
              <a:t>structure </a:t>
            </a:r>
            <a:r>
              <a:rPr sz="1300" spc="-395" dirty="0">
                <a:solidFill>
                  <a:srgbClr val="FFFFFF"/>
                </a:solidFill>
                <a:latin typeface="Tahoma"/>
                <a:cs typeface="Tahoma"/>
              </a:rPr>
              <a:t> </a:t>
            </a:r>
            <a:r>
              <a:rPr sz="1300" spc="5" dirty="0">
                <a:solidFill>
                  <a:srgbClr val="FFFFFF"/>
                </a:solidFill>
                <a:latin typeface="Tahoma"/>
                <a:cs typeface="Tahoma"/>
              </a:rPr>
              <a:t>consists </a:t>
            </a:r>
            <a:r>
              <a:rPr sz="1300" spc="20" dirty="0">
                <a:solidFill>
                  <a:srgbClr val="FFFFFF"/>
                </a:solidFill>
                <a:latin typeface="Tahoma"/>
                <a:cs typeface="Tahoma"/>
              </a:rPr>
              <a:t>of </a:t>
            </a:r>
            <a:r>
              <a:rPr sz="1300" spc="-10" dirty="0">
                <a:solidFill>
                  <a:srgbClr val="FFFFFF"/>
                </a:solidFill>
                <a:latin typeface="Tahoma"/>
                <a:cs typeface="Tahoma"/>
              </a:rPr>
              <a:t>many </a:t>
            </a:r>
            <a:r>
              <a:rPr sz="1300" spc="10" dirty="0">
                <a:solidFill>
                  <a:srgbClr val="FFFFFF"/>
                </a:solidFill>
                <a:latin typeface="Tahoma"/>
                <a:cs typeface="Tahoma"/>
              </a:rPr>
              <a:t>unrelated </a:t>
            </a:r>
            <a:r>
              <a:rPr sz="1300" spc="-20" dirty="0">
                <a:solidFill>
                  <a:srgbClr val="FFFFFF"/>
                </a:solidFill>
                <a:latin typeface="Tahoma"/>
                <a:cs typeface="Tahoma"/>
              </a:rPr>
              <a:t>classes, </a:t>
            </a:r>
            <a:r>
              <a:rPr sz="1300" spc="20" dirty="0">
                <a:solidFill>
                  <a:srgbClr val="FFFFFF"/>
                </a:solidFill>
                <a:latin typeface="Tahoma"/>
                <a:cs typeface="Tahoma"/>
              </a:rPr>
              <a:t>it's </a:t>
            </a:r>
            <a:r>
              <a:rPr sz="1300" b="1" u="heavy" spc="-65" dirty="0">
                <a:solidFill>
                  <a:srgbClr val="FFFFFF"/>
                </a:solidFill>
                <a:uFill>
                  <a:solidFill>
                    <a:srgbClr val="FFFFFF"/>
                  </a:solidFill>
                </a:uFill>
                <a:latin typeface="Tahoma"/>
                <a:cs typeface="Tahoma"/>
              </a:rPr>
              <a:t>inflexible</a:t>
            </a:r>
            <a:r>
              <a:rPr sz="1300" b="1" spc="-65" dirty="0">
                <a:solidFill>
                  <a:srgbClr val="FFFFFF"/>
                </a:solidFill>
                <a:latin typeface="Tahoma"/>
                <a:cs typeface="Tahoma"/>
              </a:rPr>
              <a:t> </a:t>
            </a:r>
            <a:r>
              <a:rPr sz="1300" spc="30" dirty="0">
                <a:solidFill>
                  <a:srgbClr val="FFFFFF"/>
                </a:solidFill>
                <a:latin typeface="Tahoma"/>
                <a:cs typeface="Tahoma"/>
              </a:rPr>
              <a:t>to </a:t>
            </a:r>
            <a:r>
              <a:rPr sz="1300" spc="-5" dirty="0">
                <a:solidFill>
                  <a:srgbClr val="FFFFFF"/>
                </a:solidFill>
                <a:latin typeface="Tahoma"/>
                <a:cs typeface="Tahoma"/>
              </a:rPr>
              <a:t>add </a:t>
            </a:r>
            <a:r>
              <a:rPr sz="1300" spc="5" dirty="0">
                <a:solidFill>
                  <a:srgbClr val="FFFFFF"/>
                </a:solidFill>
                <a:latin typeface="Tahoma"/>
                <a:cs typeface="Tahoma"/>
              </a:rPr>
              <a:t>new </a:t>
            </a:r>
            <a:r>
              <a:rPr sz="1300" spc="-5" dirty="0">
                <a:solidFill>
                  <a:srgbClr val="FFFFFF"/>
                </a:solidFill>
                <a:latin typeface="Tahoma"/>
                <a:cs typeface="Tahoma"/>
              </a:rPr>
              <a:t>subclasses </a:t>
            </a:r>
            <a:r>
              <a:rPr sz="1300" spc="-10" dirty="0">
                <a:solidFill>
                  <a:srgbClr val="FFFFFF"/>
                </a:solidFill>
                <a:latin typeface="Tahoma"/>
                <a:cs typeface="Tahoma"/>
              </a:rPr>
              <a:t>each </a:t>
            </a:r>
            <a:r>
              <a:rPr sz="1300" spc="10" dirty="0">
                <a:solidFill>
                  <a:srgbClr val="FFFFFF"/>
                </a:solidFill>
                <a:latin typeface="Tahoma"/>
                <a:cs typeface="Tahoma"/>
              </a:rPr>
              <a:t>time </a:t>
            </a:r>
            <a:r>
              <a:rPr sz="1300" spc="-25" dirty="0">
                <a:solidFill>
                  <a:srgbClr val="FFFFFF"/>
                </a:solidFill>
                <a:latin typeface="Tahoma"/>
                <a:cs typeface="Tahoma"/>
              </a:rPr>
              <a:t>a </a:t>
            </a:r>
            <a:r>
              <a:rPr sz="1300" spc="5" dirty="0">
                <a:solidFill>
                  <a:srgbClr val="FFFFFF"/>
                </a:solidFill>
                <a:latin typeface="Tahoma"/>
                <a:cs typeface="Tahoma"/>
              </a:rPr>
              <a:t>new </a:t>
            </a:r>
            <a:r>
              <a:rPr sz="1300" spc="10" dirty="0">
                <a:solidFill>
                  <a:srgbClr val="FFFFFF"/>
                </a:solidFill>
                <a:latin typeface="Tahoma"/>
                <a:cs typeface="Tahoma"/>
              </a:rPr>
              <a:t> </a:t>
            </a:r>
            <a:r>
              <a:rPr sz="1300" spc="15" dirty="0">
                <a:solidFill>
                  <a:srgbClr val="FFFFFF"/>
                </a:solidFill>
                <a:latin typeface="Tahoma"/>
                <a:cs typeface="Tahoma"/>
              </a:rPr>
              <a:t>operation</a:t>
            </a:r>
            <a:r>
              <a:rPr sz="1300" spc="-165" dirty="0">
                <a:solidFill>
                  <a:srgbClr val="FFFFFF"/>
                </a:solidFill>
                <a:latin typeface="Tahoma"/>
                <a:cs typeface="Tahoma"/>
              </a:rPr>
              <a:t> </a:t>
            </a:r>
            <a:r>
              <a:rPr sz="1300" spc="5" dirty="0">
                <a:solidFill>
                  <a:srgbClr val="FFFFFF"/>
                </a:solidFill>
                <a:latin typeface="Tahoma"/>
                <a:cs typeface="Tahoma"/>
              </a:rPr>
              <a:t>is</a:t>
            </a:r>
            <a:r>
              <a:rPr sz="1300" spc="-160" dirty="0">
                <a:solidFill>
                  <a:srgbClr val="FFFFFF"/>
                </a:solidFill>
                <a:latin typeface="Tahoma"/>
                <a:cs typeface="Tahoma"/>
              </a:rPr>
              <a:t> </a:t>
            </a:r>
            <a:r>
              <a:rPr sz="1300" dirty="0">
                <a:solidFill>
                  <a:srgbClr val="FFFFFF"/>
                </a:solidFill>
                <a:latin typeface="Tahoma"/>
                <a:cs typeface="Tahoma"/>
              </a:rPr>
              <a:t>required.</a:t>
            </a:r>
            <a:endParaRPr sz="1300">
              <a:latin typeface="Tahoma"/>
              <a:cs typeface="Tahoma"/>
            </a:endParaRPr>
          </a:p>
          <a:p>
            <a:pPr>
              <a:lnSpc>
                <a:spcPct val="100000"/>
              </a:lnSpc>
            </a:pPr>
            <a:endParaRPr sz="1500">
              <a:latin typeface="Tahoma"/>
              <a:cs typeface="Tahoma"/>
            </a:endParaRPr>
          </a:p>
          <a:p>
            <a:pPr marL="12700" algn="just">
              <a:lnSpc>
                <a:spcPct val="100000"/>
              </a:lnSpc>
              <a:spcBef>
                <a:spcPts val="5"/>
              </a:spcBef>
            </a:pPr>
            <a:r>
              <a:rPr sz="1300" u="heavy" spc="-20" dirty="0">
                <a:solidFill>
                  <a:srgbClr val="FFFFFF"/>
                </a:solidFill>
                <a:uFill>
                  <a:solidFill>
                    <a:srgbClr val="FFFFFF"/>
                  </a:solidFill>
                </a:uFill>
                <a:latin typeface="Tahoma"/>
                <a:cs typeface="Tahoma"/>
              </a:rPr>
              <a:t>Su</a:t>
            </a:r>
            <a:r>
              <a:rPr sz="1300" u="heavy" spc="-25" dirty="0">
                <a:solidFill>
                  <a:srgbClr val="FFFFFF"/>
                </a:solidFill>
                <a:uFill>
                  <a:solidFill>
                    <a:srgbClr val="FFFFFF"/>
                  </a:solidFill>
                </a:uFill>
                <a:latin typeface="Tahoma"/>
                <a:cs typeface="Tahoma"/>
              </a:rPr>
              <a:t>m</a:t>
            </a:r>
            <a:r>
              <a:rPr sz="1300" u="heavy" spc="-160" dirty="0">
                <a:solidFill>
                  <a:srgbClr val="FFFFFF"/>
                </a:solidFill>
                <a:uFill>
                  <a:solidFill>
                    <a:srgbClr val="FFFFFF"/>
                  </a:solidFill>
                </a:uFill>
                <a:latin typeface="Tahoma"/>
                <a:cs typeface="Tahoma"/>
              </a:rPr>
              <a:t> </a:t>
            </a:r>
            <a:r>
              <a:rPr sz="1300" u="heavy" spc="-5" dirty="0">
                <a:solidFill>
                  <a:srgbClr val="FFFFFF"/>
                </a:solidFill>
                <a:uFill>
                  <a:solidFill>
                    <a:srgbClr val="FFFFFF"/>
                  </a:solidFill>
                </a:uFill>
                <a:latin typeface="Tahoma"/>
                <a:cs typeface="Tahoma"/>
              </a:rPr>
              <a:t>up</a:t>
            </a:r>
            <a:r>
              <a:rPr sz="1300" u="heavy" spc="-160" dirty="0">
                <a:solidFill>
                  <a:srgbClr val="FFFFFF"/>
                </a:solidFill>
                <a:uFill>
                  <a:solidFill>
                    <a:srgbClr val="FFFFFF"/>
                  </a:solidFill>
                </a:uFill>
                <a:latin typeface="Tahoma"/>
                <a:cs typeface="Tahoma"/>
              </a:rPr>
              <a:t> </a:t>
            </a:r>
            <a:r>
              <a:rPr sz="1300" u="heavy" spc="20" dirty="0">
                <a:solidFill>
                  <a:srgbClr val="FFFFFF"/>
                </a:solidFill>
                <a:uFill>
                  <a:solidFill>
                    <a:srgbClr val="FFFFFF"/>
                  </a:solidFill>
                </a:uFill>
                <a:latin typeface="Tahoma"/>
                <a:cs typeface="Tahoma"/>
              </a:rPr>
              <a:t>th</a:t>
            </a:r>
            <a:r>
              <a:rPr sz="1300" u="heavy" spc="-5" dirty="0">
                <a:solidFill>
                  <a:srgbClr val="FFFFFF"/>
                </a:solidFill>
                <a:uFill>
                  <a:solidFill>
                    <a:srgbClr val="FFFFFF"/>
                  </a:solidFill>
                </a:uFill>
                <a:latin typeface="Tahoma"/>
                <a:cs typeface="Tahoma"/>
              </a:rPr>
              <a:t>e</a:t>
            </a:r>
            <a:r>
              <a:rPr sz="1300" u="heavy" spc="-160" dirty="0">
                <a:solidFill>
                  <a:srgbClr val="FFFFFF"/>
                </a:solidFill>
                <a:uFill>
                  <a:solidFill>
                    <a:srgbClr val="FFFFFF"/>
                  </a:solidFill>
                </a:uFill>
                <a:latin typeface="Tahoma"/>
                <a:cs typeface="Tahoma"/>
              </a:rPr>
              <a:t> </a:t>
            </a:r>
            <a:r>
              <a:rPr sz="1300" u="heavy" spc="-10" dirty="0">
                <a:solidFill>
                  <a:srgbClr val="FFFFFF"/>
                </a:solidFill>
                <a:uFill>
                  <a:solidFill>
                    <a:srgbClr val="FFFFFF"/>
                  </a:solidFill>
                </a:uFill>
                <a:latin typeface="Tahoma"/>
                <a:cs typeface="Tahoma"/>
              </a:rPr>
              <a:t>deman</a:t>
            </a:r>
            <a:r>
              <a:rPr sz="1300" u="heavy" spc="5" dirty="0">
                <a:solidFill>
                  <a:srgbClr val="FFFFFF"/>
                </a:solidFill>
                <a:uFill>
                  <a:solidFill>
                    <a:srgbClr val="FFFFFF"/>
                  </a:solidFill>
                </a:uFill>
                <a:latin typeface="Tahoma"/>
                <a:cs typeface="Tahoma"/>
              </a:rPr>
              <a:t>d</a:t>
            </a:r>
            <a:r>
              <a:rPr sz="1300" u="heavy" spc="-160" dirty="0">
                <a:solidFill>
                  <a:srgbClr val="FFFFFF"/>
                </a:solidFill>
                <a:uFill>
                  <a:solidFill>
                    <a:srgbClr val="FFFFFF"/>
                  </a:solidFill>
                </a:uFill>
                <a:latin typeface="Tahoma"/>
                <a:cs typeface="Tahoma"/>
              </a:rPr>
              <a:t> </a:t>
            </a:r>
            <a:r>
              <a:rPr sz="1300" u="heavy" spc="-5" dirty="0">
                <a:solidFill>
                  <a:srgbClr val="FFFFFF"/>
                </a:solidFill>
                <a:uFill>
                  <a:solidFill>
                    <a:srgbClr val="FFFFFF"/>
                  </a:solidFill>
                </a:uFill>
                <a:latin typeface="Tahoma"/>
                <a:cs typeface="Tahoma"/>
              </a:rPr>
              <a:t>up</a:t>
            </a:r>
            <a:r>
              <a:rPr sz="1300" u="heavy" spc="-160" dirty="0">
                <a:solidFill>
                  <a:srgbClr val="FFFFFF"/>
                </a:solidFill>
                <a:uFill>
                  <a:solidFill>
                    <a:srgbClr val="FFFFFF"/>
                  </a:solidFill>
                </a:uFill>
                <a:latin typeface="Tahoma"/>
                <a:cs typeface="Tahoma"/>
              </a:rPr>
              <a:t> </a:t>
            </a:r>
            <a:r>
              <a:rPr sz="1300" u="heavy" spc="-25" dirty="0">
                <a:solidFill>
                  <a:srgbClr val="FFFFFF"/>
                </a:solidFill>
                <a:uFill>
                  <a:solidFill>
                    <a:srgbClr val="FFFFFF"/>
                  </a:solidFill>
                </a:uFill>
                <a:latin typeface="Tahoma"/>
                <a:cs typeface="Tahoma"/>
              </a:rPr>
              <a:t>(fo</a:t>
            </a:r>
            <a:r>
              <a:rPr sz="1300" u="heavy" spc="55" dirty="0">
                <a:solidFill>
                  <a:srgbClr val="FFFFFF"/>
                </a:solidFill>
                <a:uFill>
                  <a:solidFill>
                    <a:srgbClr val="FFFFFF"/>
                  </a:solidFill>
                </a:uFill>
                <a:latin typeface="Tahoma"/>
                <a:cs typeface="Tahoma"/>
              </a:rPr>
              <a:t>r</a:t>
            </a:r>
            <a:r>
              <a:rPr sz="1300" u="heavy" spc="-160" dirty="0">
                <a:solidFill>
                  <a:srgbClr val="FFFFFF"/>
                </a:solidFill>
                <a:uFill>
                  <a:solidFill>
                    <a:srgbClr val="FFFFFF"/>
                  </a:solidFill>
                </a:uFill>
                <a:latin typeface="Tahoma"/>
                <a:cs typeface="Tahoma"/>
              </a:rPr>
              <a:t> </a:t>
            </a:r>
            <a:r>
              <a:rPr sz="1300" u="heavy" spc="20" dirty="0">
                <a:solidFill>
                  <a:srgbClr val="FFFFFF"/>
                </a:solidFill>
                <a:uFill>
                  <a:solidFill>
                    <a:srgbClr val="FFFFFF"/>
                  </a:solidFill>
                </a:uFill>
                <a:latin typeface="Tahoma"/>
                <a:cs typeface="Tahoma"/>
              </a:rPr>
              <a:t>th</a:t>
            </a:r>
            <a:r>
              <a:rPr sz="1300" u="heavy" spc="-5" dirty="0">
                <a:solidFill>
                  <a:srgbClr val="FFFFFF"/>
                </a:solidFill>
                <a:uFill>
                  <a:solidFill>
                    <a:srgbClr val="FFFFFF"/>
                  </a:solidFill>
                </a:uFill>
                <a:latin typeface="Tahoma"/>
                <a:cs typeface="Tahoma"/>
              </a:rPr>
              <a:t>e</a:t>
            </a:r>
            <a:r>
              <a:rPr sz="1300" u="heavy" spc="-160" dirty="0">
                <a:solidFill>
                  <a:srgbClr val="FFFFFF"/>
                </a:solidFill>
                <a:uFill>
                  <a:solidFill>
                    <a:srgbClr val="FFFFFF"/>
                  </a:solidFill>
                </a:uFill>
                <a:latin typeface="Tahoma"/>
                <a:cs typeface="Tahoma"/>
              </a:rPr>
              <a:t> </a:t>
            </a:r>
            <a:r>
              <a:rPr sz="1300" u="heavy" spc="-5" dirty="0">
                <a:solidFill>
                  <a:srgbClr val="FFFFFF"/>
                </a:solidFill>
                <a:uFill>
                  <a:solidFill>
                    <a:srgbClr val="FFFFFF"/>
                  </a:solidFill>
                </a:uFill>
                <a:latin typeface="Tahoma"/>
                <a:cs typeface="Tahoma"/>
              </a:rPr>
              <a:t>project)</a:t>
            </a:r>
            <a:endParaRPr sz="1300">
              <a:latin typeface="Tahoma"/>
              <a:cs typeface="Tahoma"/>
            </a:endParaRPr>
          </a:p>
          <a:p>
            <a:pPr>
              <a:lnSpc>
                <a:spcPct val="100000"/>
              </a:lnSpc>
              <a:spcBef>
                <a:spcPts val="5"/>
              </a:spcBef>
            </a:pPr>
            <a:endParaRPr sz="1500">
              <a:latin typeface="Tahoma"/>
              <a:cs typeface="Tahoma"/>
            </a:endParaRPr>
          </a:p>
          <a:p>
            <a:pPr marL="469900" indent="-349885">
              <a:lnSpc>
                <a:spcPct val="100000"/>
              </a:lnSpc>
              <a:buAutoNum type="arabicPeriod"/>
              <a:tabLst>
                <a:tab pos="469265" algn="l"/>
                <a:tab pos="469900" algn="l"/>
              </a:tabLst>
            </a:pPr>
            <a:r>
              <a:rPr sz="1200" spc="40" dirty="0">
                <a:solidFill>
                  <a:srgbClr val="FFFFFF"/>
                </a:solidFill>
                <a:latin typeface="Tahoma"/>
                <a:cs typeface="Tahoma"/>
              </a:rPr>
              <a:t>Want</a:t>
            </a:r>
            <a:r>
              <a:rPr sz="1200" spc="-135" dirty="0">
                <a:solidFill>
                  <a:srgbClr val="FFFFFF"/>
                </a:solidFill>
                <a:latin typeface="Tahoma"/>
                <a:cs typeface="Tahoma"/>
              </a:rPr>
              <a:t> </a:t>
            </a:r>
            <a:r>
              <a:rPr sz="1200" spc="30" dirty="0">
                <a:solidFill>
                  <a:srgbClr val="FFFFFF"/>
                </a:solidFill>
                <a:latin typeface="Tahoma"/>
                <a:cs typeface="Tahoma"/>
              </a:rPr>
              <a:t>to</a:t>
            </a:r>
            <a:r>
              <a:rPr sz="1200" spc="-135" dirty="0">
                <a:solidFill>
                  <a:srgbClr val="FFFFFF"/>
                </a:solidFill>
                <a:latin typeface="Tahoma"/>
                <a:cs typeface="Tahoma"/>
              </a:rPr>
              <a:t> </a:t>
            </a:r>
            <a:r>
              <a:rPr sz="1200" spc="20" dirty="0">
                <a:solidFill>
                  <a:srgbClr val="FFFFFF"/>
                </a:solidFill>
                <a:latin typeface="Tahoma"/>
                <a:cs typeface="Tahoma"/>
              </a:rPr>
              <a:t>visit</a:t>
            </a:r>
            <a:r>
              <a:rPr sz="1200" spc="-135" dirty="0">
                <a:solidFill>
                  <a:srgbClr val="FFFFFF"/>
                </a:solidFill>
                <a:latin typeface="Tahoma"/>
                <a:cs typeface="Tahoma"/>
              </a:rPr>
              <a:t> </a:t>
            </a:r>
            <a:r>
              <a:rPr sz="1200" spc="10" dirty="0">
                <a:solidFill>
                  <a:srgbClr val="FFFFFF"/>
                </a:solidFill>
                <a:latin typeface="Tahoma"/>
                <a:cs typeface="Tahoma"/>
              </a:rPr>
              <a:t>the</a:t>
            </a:r>
            <a:r>
              <a:rPr sz="1200" spc="-130" dirty="0">
                <a:solidFill>
                  <a:srgbClr val="FFFFFF"/>
                </a:solidFill>
                <a:latin typeface="Tahoma"/>
                <a:cs typeface="Tahoma"/>
              </a:rPr>
              <a:t> </a:t>
            </a:r>
            <a:r>
              <a:rPr sz="1200" spc="20" dirty="0">
                <a:solidFill>
                  <a:srgbClr val="FFFFFF"/>
                </a:solidFill>
                <a:latin typeface="Tahoma"/>
                <a:cs typeface="Tahoma"/>
              </a:rPr>
              <a:t>AST</a:t>
            </a:r>
            <a:r>
              <a:rPr sz="1200" spc="-135" dirty="0">
                <a:solidFill>
                  <a:srgbClr val="FFFFFF"/>
                </a:solidFill>
                <a:latin typeface="Tahoma"/>
                <a:cs typeface="Tahoma"/>
              </a:rPr>
              <a:t> </a:t>
            </a:r>
            <a:r>
              <a:rPr sz="1200" dirty="0">
                <a:solidFill>
                  <a:srgbClr val="FFFFFF"/>
                </a:solidFill>
                <a:latin typeface="Tahoma"/>
                <a:cs typeface="Tahoma"/>
              </a:rPr>
              <a:t>nodes</a:t>
            </a:r>
            <a:r>
              <a:rPr sz="1200" spc="-135" dirty="0">
                <a:solidFill>
                  <a:srgbClr val="FFFFFF"/>
                </a:solidFill>
                <a:latin typeface="Tahoma"/>
                <a:cs typeface="Tahoma"/>
              </a:rPr>
              <a:t> </a:t>
            </a:r>
            <a:r>
              <a:rPr sz="1200" spc="25" dirty="0">
                <a:solidFill>
                  <a:srgbClr val="FFFFFF"/>
                </a:solidFill>
                <a:latin typeface="Tahoma"/>
                <a:cs typeface="Tahoma"/>
              </a:rPr>
              <a:t>for</a:t>
            </a:r>
            <a:r>
              <a:rPr sz="1200" spc="-130" dirty="0">
                <a:solidFill>
                  <a:srgbClr val="FFFFFF"/>
                </a:solidFill>
                <a:latin typeface="Tahoma"/>
                <a:cs typeface="Tahoma"/>
              </a:rPr>
              <a:t> </a:t>
            </a:r>
            <a:r>
              <a:rPr sz="1200" spc="15" dirty="0">
                <a:solidFill>
                  <a:srgbClr val="FFFFFF"/>
                </a:solidFill>
                <a:latin typeface="Tahoma"/>
                <a:cs typeface="Tahoma"/>
              </a:rPr>
              <a:t>different</a:t>
            </a:r>
            <a:r>
              <a:rPr sz="1200" spc="-135" dirty="0">
                <a:solidFill>
                  <a:srgbClr val="FFFFFF"/>
                </a:solidFill>
                <a:latin typeface="Tahoma"/>
                <a:cs typeface="Tahoma"/>
              </a:rPr>
              <a:t> </a:t>
            </a:r>
            <a:r>
              <a:rPr sz="1200" spc="5" dirty="0">
                <a:solidFill>
                  <a:srgbClr val="FFFFFF"/>
                </a:solidFill>
                <a:latin typeface="Tahoma"/>
                <a:cs typeface="Tahoma"/>
              </a:rPr>
              <a:t>purpose</a:t>
            </a:r>
            <a:r>
              <a:rPr sz="1200" spc="-135" dirty="0">
                <a:solidFill>
                  <a:srgbClr val="FFFFFF"/>
                </a:solidFill>
                <a:latin typeface="Tahoma"/>
                <a:cs typeface="Tahoma"/>
              </a:rPr>
              <a:t> </a:t>
            </a:r>
            <a:r>
              <a:rPr sz="1200" spc="-10" dirty="0">
                <a:solidFill>
                  <a:srgbClr val="FFFFFF"/>
                </a:solidFill>
                <a:latin typeface="Tahoma"/>
                <a:cs typeface="Tahoma"/>
              </a:rPr>
              <a:t>(execute</a:t>
            </a:r>
            <a:r>
              <a:rPr sz="1200" spc="-135" dirty="0">
                <a:solidFill>
                  <a:srgbClr val="FFFFFF"/>
                </a:solidFill>
                <a:latin typeface="Tahoma"/>
                <a:cs typeface="Tahoma"/>
              </a:rPr>
              <a:t> </a:t>
            </a:r>
            <a:r>
              <a:rPr sz="1200" spc="15" dirty="0">
                <a:solidFill>
                  <a:srgbClr val="FFFFFF"/>
                </a:solidFill>
                <a:latin typeface="Tahoma"/>
                <a:cs typeface="Tahoma"/>
              </a:rPr>
              <a:t>different</a:t>
            </a:r>
            <a:r>
              <a:rPr sz="1200" spc="-130" dirty="0">
                <a:solidFill>
                  <a:srgbClr val="FFFFFF"/>
                </a:solidFill>
                <a:latin typeface="Tahoma"/>
                <a:cs typeface="Tahoma"/>
              </a:rPr>
              <a:t> </a:t>
            </a:r>
            <a:r>
              <a:rPr sz="1200" spc="10" dirty="0">
                <a:solidFill>
                  <a:srgbClr val="FFFFFF"/>
                </a:solidFill>
                <a:latin typeface="Tahoma"/>
                <a:cs typeface="Tahoma"/>
              </a:rPr>
              <a:t>operation</a:t>
            </a:r>
            <a:r>
              <a:rPr sz="1200" spc="-135" dirty="0">
                <a:solidFill>
                  <a:srgbClr val="FFFFFF"/>
                </a:solidFill>
                <a:latin typeface="Tahoma"/>
                <a:cs typeface="Tahoma"/>
              </a:rPr>
              <a:t> </a:t>
            </a:r>
            <a:r>
              <a:rPr sz="1200" spc="5" dirty="0">
                <a:solidFill>
                  <a:srgbClr val="FFFFFF"/>
                </a:solidFill>
                <a:latin typeface="Tahoma"/>
                <a:cs typeface="Tahoma"/>
              </a:rPr>
              <a:t>on</a:t>
            </a:r>
            <a:r>
              <a:rPr sz="1200" spc="-135" dirty="0">
                <a:solidFill>
                  <a:srgbClr val="FFFFFF"/>
                </a:solidFill>
                <a:latin typeface="Tahoma"/>
                <a:cs typeface="Tahoma"/>
              </a:rPr>
              <a:t> </a:t>
            </a:r>
            <a:r>
              <a:rPr sz="1200" spc="10" dirty="0">
                <a:solidFill>
                  <a:srgbClr val="FFFFFF"/>
                </a:solidFill>
                <a:latin typeface="Tahoma"/>
                <a:cs typeface="Tahoma"/>
              </a:rPr>
              <a:t>the</a:t>
            </a:r>
            <a:r>
              <a:rPr sz="1200" spc="-130" dirty="0">
                <a:solidFill>
                  <a:srgbClr val="FFFFFF"/>
                </a:solidFill>
                <a:latin typeface="Tahoma"/>
                <a:cs typeface="Tahoma"/>
              </a:rPr>
              <a:t> </a:t>
            </a:r>
            <a:r>
              <a:rPr sz="1200" spc="-20" dirty="0">
                <a:solidFill>
                  <a:srgbClr val="FFFFFF"/>
                </a:solidFill>
                <a:latin typeface="Tahoma"/>
                <a:cs typeface="Tahoma"/>
              </a:rPr>
              <a:t>same</a:t>
            </a:r>
            <a:r>
              <a:rPr sz="1200" spc="-135" dirty="0">
                <a:solidFill>
                  <a:srgbClr val="FFFFFF"/>
                </a:solidFill>
                <a:latin typeface="Tahoma"/>
                <a:cs typeface="Tahoma"/>
              </a:rPr>
              <a:t> </a:t>
            </a:r>
            <a:r>
              <a:rPr sz="1200" spc="-20" dirty="0">
                <a:solidFill>
                  <a:srgbClr val="FFFFFF"/>
                </a:solidFill>
                <a:latin typeface="Tahoma"/>
                <a:cs typeface="Tahoma"/>
              </a:rPr>
              <a:t>node)</a:t>
            </a:r>
            <a:endParaRPr sz="1200">
              <a:latin typeface="Tahoma"/>
              <a:cs typeface="Tahoma"/>
            </a:endParaRPr>
          </a:p>
          <a:p>
            <a:pPr marL="469900" indent="-349885">
              <a:lnSpc>
                <a:spcPct val="100000"/>
              </a:lnSpc>
              <a:spcBef>
                <a:spcPts val="210"/>
              </a:spcBef>
              <a:buAutoNum type="arabicPeriod"/>
              <a:tabLst>
                <a:tab pos="469265" algn="l"/>
                <a:tab pos="469900" algn="l"/>
              </a:tabLst>
            </a:pPr>
            <a:r>
              <a:rPr sz="1200" spc="30" dirty="0">
                <a:solidFill>
                  <a:srgbClr val="FFFFFF"/>
                </a:solidFill>
                <a:latin typeface="Tahoma"/>
                <a:cs typeface="Tahoma"/>
              </a:rPr>
              <a:t>Don’t</a:t>
            </a:r>
            <a:r>
              <a:rPr sz="1200" spc="-145" dirty="0">
                <a:solidFill>
                  <a:srgbClr val="FFFFFF"/>
                </a:solidFill>
                <a:latin typeface="Tahoma"/>
                <a:cs typeface="Tahoma"/>
              </a:rPr>
              <a:t> </a:t>
            </a:r>
            <a:r>
              <a:rPr sz="1200" spc="10" dirty="0">
                <a:solidFill>
                  <a:srgbClr val="FFFFFF"/>
                </a:solidFill>
                <a:latin typeface="Tahoma"/>
                <a:cs typeface="Tahoma"/>
              </a:rPr>
              <a:t>want</a:t>
            </a:r>
            <a:r>
              <a:rPr sz="1200" spc="-140" dirty="0">
                <a:solidFill>
                  <a:srgbClr val="FFFFFF"/>
                </a:solidFill>
                <a:latin typeface="Tahoma"/>
                <a:cs typeface="Tahoma"/>
              </a:rPr>
              <a:t> </a:t>
            </a:r>
            <a:r>
              <a:rPr sz="1200" spc="30" dirty="0">
                <a:solidFill>
                  <a:srgbClr val="FFFFFF"/>
                </a:solidFill>
                <a:latin typeface="Tahoma"/>
                <a:cs typeface="Tahoma"/>
              </a:rPr>
              <a:t>to</a:t>
            </a:r>
            <a:r>
              <a:rPr sz="1200" spc="-145" dirty="0">
                <a:solidFill>
                  <a:srgbClr val="FFFFFF"/>
                </a:solidFill>
                <a:latin typeface="Tahoma"/>
                <a:cs typeface="Tahoma"/>
              </a:rPr>
              <a:t> </a:t>
            </a:r>
            <a:r>
              <a:rPr sz="1200" spc="-15" dirty="0">
                <a:solidFill>
                  <a:srgbClr val="FFFFFF"/>
                </a:solidFill>
                <a:latin typeface="Tahoma"/>
                <a:cs typeface="Tahoma"/>
              </a:rPr>
              <a:t>change</a:t>
            </a:r>
            <a:r>
              <a:rPr sz="1200" spc="-140" dirty="0">
                <a:solidFill>
                  <a:srgbClr val="FFFFFF"/>
                </a:solidFill>
                <a:latin typeface="Tahoma"/>
                <a:cs typeface="Tahoma"/>
              </a:rPr>
              <a:t> </a:t>
            </a:r>
            <a:r>
              <a:rPr sz="1200" spc="10" dirty="0">
                <a:solidFill>
                  <a:srgbClr val="FFFFFF"/>
                </a:solidFill>
                <a:latin typeface="Tahoma"/>
                <a:cs typeface="Tahoma"/>
              </a:rPr>
              <a:t>the</a:t>
            </a:r>
            <a:r>
              <a:rPr sz="1200" spc="-145" dirty="0">
                <a:solidFill>
                  <a:srgbClr val="FFFFFF"/>
                </a:solidFill>
                <a:latin typeface="Tahoma"/>
                <a:cs typeface="Tahoma"/>
              </a:rPr>
              <a:t> </a:t>
            </a:r>
            <a:r>
              <a:rPr sz="1200" spc="20" dirty="0">
                <a:solidFill>
                  <a:srgbClr val="FFFFFF"/>
                </a:solidFill>
                <a:latin typeface="Tahoma"/>
                <a:cs typeface="Tahoma"/>
              </a:rPr>
              <a:t>structure</a:t>
            </a:r>
            <a:r>
              <a:rPr sz="1200" spc="-140" dirty="0">
                <a:solidFill>
                  <a:srgbClr val="FFFFFF"/>
                </a:solidFill>
                <a:latin typeface="Tahoma"/>
                <a:cs typeface="Tahoma"/>
              </a:rPr>
              <a:t> </a:t>
            </a:r>
            <a:r>
              <a:rPr sz="1200" spc="15" dirty="0">
                <a:solidFill>
                  <a:srgbClr val="FFFFFF"/>
                </a:solidFill>
                <a:latin typeface="Tahoma"/>
                <a:cs typeface="Tahoma"/>
              </a:rPr>
              <a:t>of</a:t>
            </a:r>
            <a:r>
              <a:rPr sz="1200" spc="-145" dirty="0">
                <a:solidFill>
                  <a:srgbClr val="FFFFFF"/>
                </a:solidFill>
                <a:latin typeface="Tahoma"/>
                <a:cs typeface="Tahoma"/>
              </a:rPr>
              <a:t> </a:t>
            </a:r>
            <a:r>
              <a:rPr sz="1200" spc="10" dirty="0">
                <a:solidFill>
                  <a:srgbClr val="FFFFFF"/>
                </a:solidFill>
                <a:latin typeface="Tahoma"/>
                <a:cs typeface="Tahoma"/>
              </a:rPr>
              <a:t>the</a:t>
            </a:r>
            <a:r>
              <a:rPr sz="1200" spc="-140" dirty="0">
                <a:solidFill>
                  <a:srgbClr val="FFFFFF"/>
                </a:solidFill>
                <a:latin typeface="Tahoma"/>
                <a:cs typeface="Tahoma"/>
              </a:rPr>
              <a:t> </a:t>
            </a:r>
            <a:r>
              <a:rPr sz="1200" spc="20" dirty="0">
                <a:solidFill>
                  <a:srgbClr val="FFFFFF"/>
                </a:solidFill>
                <a:latin typeface="Tahoma"/>
                <a:cs typeface="Tahoma"/>
              </a:rPr>
              <a:t>AST</a:t>
            </a:r>
            <a:r>
              <a:rPr sz="1200" spc="-145" dirty="0">
                <a:solidFill>
                  <a:srgbClr val="FFFFFF"/>
                </a:solidFill>
                <a:latin typeface="Tahoma"/>
                <a:cs typeface="Tahoma"/>
              </a:rPr>
              <a:t> </a:t>
            </a:r>
            <a:r>
              <a:rPr sz="1200" spc="30" dirty="0">
                <a:solidFill>
                  <a:srgbClr val="FFFFFF"/>
                </a:solidFill>
                <a:latin typeface="Tahoma"/>
                <a:cs typeface="Tahoma"/>
              </a:rPr>
              <a:t>Node</a:t>
            </a:r>
            <a:r>
              <a:rPr sz="1200" spc="-140" dirty="0">
                <a:solidFill>
                  <a:srgbClr val="FFFFFF"/>
                </a:solidFill>
                <a:latin typeface="Tahoma"/>
                <a:cs typeface="Tahoma"/>
              </a:rPr>
              <a:t> </a:t>
            </a:r>
            <a:r>
              <a:rPr sz="1200" spc="-15" dirty="0">
                <a:solidFill>
                  <a:srgbClr val="FFFFFF"/>
                </a:solidFill>
                <a:latin typeface="Tahoma"/>
                <a:cs typeface="Tahoma"/>
              </a:rPr>
              <a:t>(hard</a:t>
            </a:r>
            <a:r>
              <a:rPr sz="1200" spc="-145" dirty="0">
                <a:solidFill>
                  <a:srgbClr val="FFFFFF"/>
                </a:solidFill>
                <a:latin typeface="Tahoma"/>
                <a:cs typeface="Tahoma"/>
              </a:rPr>
              <a:t> </a:t>
            </a:r>
            <a:r>
              <a:rPr sz="1200" spc="30" dirty="0">
                <a:solidFill>
                  <a:srgbClr val="FFFFFF"/>
                </a:solidFill>
                <a:latin typeface="Tahoma"/>
                <a:cs typeface="Tahoma"/>
              </a:rPr>
              <a:t>to</a:t>
            </a:r>
            <a:r>
              <a:rPr sz="1200" spc="-140" dirty="0">
                <a:solidFill>
                  <a:srgbClr val="FFFFFF"/>
                </a:solidFill>
                <a:latin typeface="Tahoma"/>
                <a:cs typeface="Tahoma"/>
              </a:rPr>
              <a:t> </a:t>
            </a:r>
            <a:r>
              <a:rPr sz="1200" spc="-10" dirty="0">
                <a:solidFill>
                  <a:srgbClr val="FFFFFF"/>
                </a:solidFill>
                <a:latin typeface="Tahoma"/>
                <a:cs typeface="Tahoma"/>
              </a:rPr>
              <a:t>maintain,</a:t>
            </a:r>
            <a:r>
              <a:rPr sz="1200" spc="-145" dirty="0">
                <a:solidFill>
                  <a:srgbClr val="FFFFFF"/>
                </a:solidFill>
                <a:latin typeface="Tahoma"/>
                <a:cs typeface="Tahoma"/>
              </a:rPr>
              <a:t> </a:t>
            </a:r>
            <a:r>
              <a:rPr sz="1200" spc="-10" dirty="0">
                <a:solidFill>
                  <a:srgbClr val="FFFFFF"/>
                </a:solidFill>
                <a:latin typeface="Tahoma"/>
                <a:cs typeface="Tahoma"/>
              </a:rPr>
              <a:t>easy</a:t>
            </a:r>
            <a:r>
              <a:rPr sz="1200" spc="-140" dirty="0">
                <a:solidFill>
                  <a:srgbClr val="FFFFFF"/>
                </a:solidFill>
                <a:latin typeface="Tahoma"/>
                <a:cs typeface="Tahoma"/>
              </a:rPr>
              <a:t> </a:t>
            </a:r>
            <a:r>
              <a:rPr sz="1200" spc="30" dirty="0">
                <a:solidFill>
                  <a:srgbClr val="FFFFFF"/>
                </a:solidFill>
                <a:latin typeface="Tahoma"/>
                <a:cs typeface="Tahoma"/>
              </a:rPr>
              <a:t>to</a:t>
            </a:r>
            <a:r>
              <a:rPr sz="1200" spc="-145" dirty="0">
                <a:solidFill>
                  <a:srgbClr val="FFFFFF"/>
                </a:solidFill>
                <a:latin typeface="Tahoma"/>
                <a:cs typeface="Tahoma"/>
              </a:rPr>
              <a:t> </a:t>
            </a:r>
            <a:r>
              <a:rPr sz="1200" spc="-15" dirty="0">
                <a:solidFill>
                  <a:srgbClr val="FFFFFF"/>
                </a:solidFill>
                <a:latin typeface="Tahoma"/>
                <a:cs typeface="Tahoma"/>
              </a:rPr>
              <a:t>mess</a:t>
            </a:r>
            <a:r>
              <a:rPr sz="1200" spc="-140" dirty="0">
                <a:solidFill>
                  <a:srgbClr val="FFFFFF"/>
                </a:solidFill>
                <a:latin typeface="Tahoma"/>
                <a:cs typeface="Tahoma"/>
              </a:rPr>
              <a:t> </a:t>
            </a:r>
            <a:r>
              <a:rPr sz="1200" spc="-35" dirty="0">
                <a:solidFill>
                  <a:srgbClr val="FFFFFF"/>
                </a:solidFill>
                <a:latin typeface="Tahoma"/>
                <a:cs typeface="Tahoma"/>
              </a:rPr>
              <a:t>up)</a:t>
            </a:r>
            <a:endParaRPr sz="12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2227580" cy="391160"/>
          </a:xfrm>
          <a:prstGeom prst="rect">
            <a:avLst/>
          </a:prstGeom>
        </p:spPr>
        <p:txBody>
          <a:bodyPr vert="horz" wrap="square" lIns="0" tIns="12700" rIns="0" bIns="0" rtlCol="0">
            <a:spAutoFit/>
          </a:bodyPr>
          <a:lstStyle/>
          <a:p>
            <a:pPr marL="12700">
              <a:lnSpc>
                <a:spcPct val="100000"/>
              </a:lnSpc>
              <a:spcBef>
                <a:spcPts val="100"/>
              </a:spcBef>
            </a:pPr>
            <a:r>
              <a:rPr sz="2400" spc="125" dirty="0"/>
              <a:t>Visitor</a:t>
            </a:r>
            <a:r>
              <a:rPr sz="2400" spc="-85" dirty="0"/>
              <a:t> </a:t>
            </a:r>
            <a:r>
              <a:rPr sz="2400" spc="95" dirty="0"/>
              <a:t>Pattern</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19</a:t>
            </a:fld>
            <a:endParaRPr spc="30" dirty="0"/>
          </a:p>
        </p:txBody>
      </p:sp>
      <p:sp>
        <p:nvSpPr>
          <p:cNvPr id="3" name="object 3"/>
          <p:cNvSpPr txBox="1"/>
          <p:nvPr/>
        </p:nvSpPr>
        <p:spPr>
          <a:xfrm>
            <a:off x="1370525" y="1618241"/>
            <a:ext cx="2842260" cy="2910840"/>
          </a:xfrm>
          <a:prstGeom prst="rect">
            <a:avLst/>
          </a:prstGeom>
        </p:spPr>
        <p:txBody>
          <a:bodyPr vert="horz" wrap="square" lIns="0" tIns="43180" rIns="0" bIns="0" rtlCol="0">
            <a:spAutoFit/>
          </a:bodyPr>
          <a:lstStyle/>
          <a:p>
            <a:pPr marL="12700">
              <a:lnSpc>
                <a:spcPct val="100000"/>
              </a:lnSpc>
              <a:spcBef>
                <a:spcPts val="340"/>
              </a:spcBef>
            </a:pPr>
            <a:r>
              <a:rPr sz="1300" spc="15" dirty="0">
                <a:solidFill>
                  <a:srgbClr val="FFFFFF"/>
                </a:solidFill>
                <a:latin typeface="Tahoma"/>
                <a:cs typeface="Tahoma"/>
              </a:rPr>
              <a:t>Theoretical</a:t>
            </a:r>
            <a:r>
              <a:rPr sz="1300" spc="-160" dirty="0">
                <a:solidFill>
                  <a:srgbClr val="FFFFFF"/>
                </a:solidFill>
                <a:latin typeface="Tahoma"/>
                <a:cs typeface="Tahoma"/>
              </a:rPr>
              <a:t> </a:t>
            </a:r>
            <a:r>
              <a:rPr sz="1300" spc="10" dirty="0">
                <a:solidFill>
                  <a:srgbClr val="FFFFFF"/>
                </a:solidFill>
                <a:latin typeface="Tahoma"/>
                <a:cs typeface="Tahoma"/>
              </a:rPr>
              <a:t>Level</a:t>
            </a:r>
            <a:endParaRPr sz="1300">
              <a:latin typeface="Tahoma"/>
              <a:cs typeface="Tahoma"/>
            </a:endParaRPr>
          </a:p>
          <a:p>
            <a:pPr marL="469900" indent="-286385">
              <a:lnSpc>
                <a:spcPct val="100000"/>
              </a:lnSpc>
              <a:spcBef>
                <a:spcPts val="240"/>
              </a:spcBef>
              <a:buChar char="-"/>
              <a:tabLst>
                <a:tab pos="469265" algn="l"/>
                <a:tab pos="469900" algn="l"/>
              </a:tabLst>
            </a:pPr>
            <a:r>
              <a:rPr sz="1300" spc="40" dirty="0">
                <a:solidFill>
                  <a:srgbClr val="FFFFFF"/>
                </a:solidFill>
                <a:latin typeface="Tahoma"/>
                <a:cs typeface="Tahoma"/>
              </a:rPr>
              <a:t>Visitor</a:t>
            </a:r>
            <a:endParaRPr sz="1300">
              <a:latin typeface="Tahoma"/>
              <a:cs typeface="Tahoma"/>
            </a:endParaRPr>
          </a:p>
          <a:p>
            <a:pPr marL="927100" lvl="1" indent="-277495">
              <a:lnSpc>
                <a:spcPct val="100000"/>
              </a:lnSpc>
              <a:spcBef>
                <a:spcPts val="20"/>
              </a:spcBef>
              <a:buChar char="-"/>
              <a:tabLst>
                <a:tab pos="926465" algn="l"/>
                <a:tab pos="927100" algn="l"/>
              </a:tabLst>
            </a:pPr>
            <a:r>
              <a:rPr sz="1100" spc="25" dirty="0">
                <a:solidFill>
                  <a:srgbClr val="FFFFFF"/>
                </a:solidFill>
                <a:latin typeface="Tahoma"/>
                <a:cs typeface="Tahoma"/>
              </a:rPr>
              <a:t>ConcreteVisitor</a:t>
            </a:r>
            <a:endParaRPr sz="1100">
              <a:latin typeface="Tahoma"/>
              <a:cs typeface="Tahoma"/>
            </a:endParaRPr>
          </a:p>
          <a:p>
            <a:pPr marL="469900" indent="-286385">
              <a:lnSpc>
                <a:spcPct val="100000"/>
              </a:lnSpc>
              <a:spcBef>
                <a:spcPts val="25"/>
              </a:spcBef>
              <a:buChar char="-"/>
              <a:tabLst>
                <a:tab pos="469265" algn="l"/>
                <a:tab pos="469900" algn="l"/>
              </a:tabLst>
            </a:pPr>
            <a:r>
              <a:rPr sz="1300" spc="10" dirty="0">
                <a:solidFill>
                  <a:srgbClr val="FFFFFF"/>
                </a:solidFill>
                <a:latin typeface="Tahoma"/>
                <a:cs typeface="Tahoma"/>
              </a:rPr>
              <a:t>Element</a:t>
            </a:r>
            <a:endParaRPr sz="1300">
              <a:latin typeface="Tahoma"/>
              <a:cs typeface="Tahoma"/>
            </a:endParaRPr>
          </a:p>
          <a:p>
            <a:pPr marL="927100" lvl="1" indent="-277495">
              <a:lnSpc>
                <a:spcPct val="100000"/>
              </a:lnSpc>
              <a:spcBef>
                <a:spcPts val="20"/>
              </a:spcBef>
              <a:buChar char="-"/>
              <a:tabLst>
                <a:tab pos="926465" algn="l"/>
                <a:tab pos="927100" algn="l"/>
              </a:tabLst>
            </a:pPr>
            <a:r>
              <a:rPr sz="1100" spc="15" dirty="0">
                <a:solidFill>
                  <a:srgbClr val="FFFFFF"/>
                </a:solidFill>
                <a:latin typeface="Tahoma"/>
                <a:cs typeface="Tahoma"/>
              </a:rPr>
              <a:t>ConreteElement</a:t>
            </a:r>
            <a:endParaRPr sz="1100">
              <a:latin typeface="Tahoma"/>
              <a:cs typeface="Tahoma"/>
            </a:endParaRPr>
          </a:p>
          <a:p>
            <a:pPr lvl="1">
              <a:lnSpc>
                <a:spcPct val="100000"/>
              </a:lnSpc>
              <a:spcBef>
                <a:spcPts val="10"/>
              </a:spcBef>
              <a:buClr>
                <a:srgbClr val="FFFFFF"/>
              </a:buClr>
              <a:buFont typeface="Tahoma"/>
              <a:buChar char="-"/>
            </a:pPr>
            <a:endParaRPr sz="1500">
              <a:latin typeface="Tahoma"/>
              <a:cs typeface="Tahoma"/>
            </a:endParaRPr>
          </a:p>
          <a:p>
            <a:pPr marL="12700">
              <a:lnSpc>
                <a:spcPct val="100000"/>
              </a:lnSpc>
              <a:spcBef>
                <a:spcPts val="5"/>
              </a:spcBef>
            </a:pPr>
            <a:r>
              <a:rPr sz="1300" spc="55" dirty="0">
                <a:solidFill>
                  <a:srgbClr val="FFFFFF"/>
                </a:solidFill>
                <a:latin typeface="Tahoma"/>
                <a:cs typeface="Tahoma"/>
              </a:rPr>
              <a:t>Map</a:t>
            </a:r>
            <a:r>
              <a:rPr sz="1300" spc="-160" dirty="0">
                <a:solidFill>
                  <a:srgbClr val="FFFFFF"/>
                </a:solidFill>
                <a:latin typeface="Tahoma"/>
                <a:cs typeface="Tahoma"/>
              </a:rPr>
              <a:t> </a:t>
            </a:r>
            <a:r>
              <a:rPr sz="1300" spc="30" dirty="0">
                <a:solidFill>
                  <a:srgbClr val="FFFFFF"/>
                </a:solidFill>
                <a:latin typeface="Tahoma"/>
                <a:cs typeface="Tahoma"/>
              </a:rPr>
              <a:t>to</a:t>
            </a:r>
            <a:r>
              <a:rPr sz="1300" spc="-160" dirty="0">
                <a:solidFill>
                  <a:srgbClr val="FFFFFF"/>
                </a:solidFill>
                <a:latin typeface="Tahoma"/>
                <a:cs typeface="Tahoma"/>
              </a:rPr>
              <a:t> </a:t>
            </a:r>
            <a:r>
              <a:rPr sz="1300" spc="20" dirty="0">
                <a:solidFill>
                  <a:srgbClr val="FFFFFF"/>
                </a:solidFill>
                <a:latin typeface="Tahoma"/>
                <a:cs typeface="Tahoma"/>
              </a:rPr>
              <a:t>our</a:t>
            </a:r>
            <a:r>
              <a:rPr sz="1300" spc="-160" dirty="0">
                <a:solidFill>
                  <a:srgbClr val="FFFFFF"/>
                </a:solidFill>
                <a:latin typeface="Tahoma"/>
                <a:cs typeface="Tahoma"/>
              </a:rPr>
              <a:t> </a:t>
            </a:r>
            <a:r>
              <a:rPr sz="1300" spc="10" dirty="0">
                <a:solidFill>
                  <a:srgbClr val="FFFFFF"/>
                </a:solidFill>
                <a:latin typeface="Tahoma"/>
                <a:cs typeface="Tahoma"/>
              </a:rPr>
              <a:t>project</a:t>
            </a:r>
            <a:endParaRPr sz="1300">
              <a:latin typeface="Tahoma"/>
              <a:cs typeface="Tahoma"/>
            </a:endParaRPr>
          </a:p>
          <a:p>
            <a:pPr marL="469900" indent="-286385">
              <a:lnSpc>
                <a:spcPct val="100000"/>
              </a:lnSpc>
              <a:spcBef>
                <a:spcPts val="240"/>
              </a:spcBef>
              <a:buChar char="-"/>
              <a:tabLst>
                <a:tab pos="469265" algn="l"/>
                <a:tab pos="469900" algn="l"/>
              </a:tabLst>
            </a:pPr>
            <a:r>
              <a:rPr sz="1300" spc="40" dirty="0">
                <a:solidFill>
                  <a:srgbClr val="FFFFFF"/>
                </a:solidFill>
                <a:latin typeface="Tahoma"/>
                <a:cs typeface="Tahoma"/>
              </a:rPr>
              <a:t>Visitor</a:t>
            </a:r>
            <a:endParaRPr sz="1300">
              <a:latin typeface="Tahoma"/>
              <a:cs typeface="Tahoma"/>
            </a:endParaRPr>
          </a:p>
          <a:p>
            <a:pPr marL="927100" lvl="1" indent="-277495">
              <a:lnSpc>
                <a:spcPct val="100000"/>
              </a:lnSpc>
              <a:spcBef>
                <a:spcPts val="20"/>
              </a:spcBef>
              <a:buChar char="-"/>
              <a:tabLst>
                <a:tab pos="926465" algn="l"/>
                <a:tab pos="927100" algn="l"/>
              </a:tabLst>
            </a:pPr>
            <a:r>
              <a:rPr sz="1100" spc="15" dirty="0">
                <a:solidFill>
                  <a:srgbClr val="FFFFFF"/>
                </a:solidFill>
                <a:latin typeface="Tahoma"/>
                <a:cs typeface="Tahoma"/>
              </a:rPr>
              <a:t>SymbolTableGeneratoinVisitor</a:t>
            </a:r>
            <a:endParaRPr sz="1100">
              <a:latin typeface="Tahoma"/>
              <a:cs typeface="Tahoma"/>
            </a:endParaRPr>
          </a:p>
          <a:p>
            <a:pPr marL="927100" lvl="1" indent="-277495">
              <a:lnSpc>
                <a:spcPct val="100000"/>
              </a:lnSpc>
              <a:spcBef>
                <a:spcPts val="30"/>
              </a:spcBef>
              <a:buChar char="-"/>
              <a:tabLst>
                <a:tab pos="926465" algn="l"/>
                <a:tab pos="927100" algn="l"/>
              </a:tabLst>
            </a:pPr>
            <a:r>
              <a:rPr sz="1100" spc="15" dirty="0">
                <a:solidFill>
                  <a:srgbClr val="FFFFFF"/>
                </a:solidFill>
                <a:latin typeface="Tahoma"/>
                <a:cs typeface="Tahoma"/>
              </a:rPr>
              <a:t>TypeCheckingVisitor</a:t>
            </a:r>
            <a:endParaRPr sz="1100">
              <a:latin typeface="Tahoma"/>
              <a:cs typeface="Tahoma"/>
            </a:endParaRPr>
          </a:p>
          <a:p>
            <a:pPr marL="927100" lvl="1" indent="-277495">
              <a:lnSpc>
                <a:spcPct val="100000"/>
              </a:lnSpc>
              <a:spcBef>
                <a:spcPts val="30"/>
              </a:spcBef>
              <a:buChar char="-"/>
              <a:tabLst>
                <a:tab pos="926465" algn="l"/>
                <a:tab pos="927100" algn="l"/>
              </a:tabLst>
            </a:pPr>
            <a:r>
              <a:rPr sz="1100" spc="25" dirty="0">
                <a:solidFill>
                  <a:srgbClr val="FFFFFF"/>
                </a:solidFill>
                <a:latin typeface="Tahoma"/>
                <a:cs typeface="Tahoma"/>
              </a:rPr>
              <a:t>CodeGenerationVisitor</a:t>
            </a:r>
            <a:endParaRPr sz="1100">
              <a:latin typeface="Tahoma"/>
              <a:cs typeface="Tahoma"/>
            </a:endParaRPr>
          </a:p>
          <a:p>
            <a:pPr marL="469900" indent="-286385">
              <a:lnSpc>
                <a:spcPct val="100000"/>
              </a:lnSpc>
              <a:spcBef>
                <a:spcPts val="25"/>
              </a:spcBef>
              <a:buChar char="-"/>
              <a:tabLst>
                <a:tab pos="469265" algn="l"/>
                <a:tab pos="469900" algn="l"/>
              </a:tabLst>
            </a:pPr>
            <a:r>
              <a:rPr sz="1300" spc="35" dirty="0">
                <a:solidFill>
                  <a:srgbClr val="FFFFFF"/>
                </a:solidFill>
                <a:latin typeface="Tahoma"/>
                <a:cs typeface="Tahoma"/>
              </a:rPr>
              <a:t>AstNode</a:t>
            </a:r>
            <a:endParaRPr sz="1300">
              <a:latin typeface="Tahoma"/>
              <a:cs typeface="Tahoma"/>
            </a:endParaRPr>
          </a:p>
          <a:p>
            <a:pPr marL="927100" lvl="1" indent="-277495">
              <a:lnSpc>
                <a:spcPct val="100000"/>
              </a:lnSpc>
              <a:spcBef>
                <a:spcPts val="20"/>
              </a:spcBef>
              <a:buChar char="-"/>
              <a:tabLst>
                <a:tab pos="926465" algn="l"/>
                <a:tab pos="927100" algn="l"/>
              </a:tabLst>
            </a:pPr>
            <a:r>
              <a:rPr sz="1100" spc="20" dirty="0">
                <a:solidFill>
                  <a:srgbClr val="FFFFFF"/>
                </a:solidFill>
                <a:latin typeface="Tahoma"/>
                <a:cs typeface="Tahoma"/>
              </a:rPr>
              <a:t>ProgNode</a:t>
            </a:r>
            <a:endParaRPr sz="1100">
              <a:latin typeface="Tahoma"/>
              <a:cs typeface="Tahoma"/>
            </a:endParaRPr>
          </a:p>
          <a:p>
            <a:pPr marL="927100" lvl="1" indent="-277495">
              <a:lnSpc>
                <a:spcPct val="100000"/>
              </a:lnSpc>
              <a:spcBef>
                <a:spcPts val="30"/>
              </a:spcBef>
              <a:buChar char="-"/>
              <a:tabLst>
                <a:tab pos="926465" algn="l"/>
                <a:tab pos="927100" algn="l"/>
              </a:tabLst>
            </a:pPr>
            <a:r>
              <a:rPr sz="1100" spc="20" dirty="0">
                <a:solidFill>
                  <a:srgbClr val="FFFFFF"/>
                </a:solidFill>
                <a:latin typeface="Tahoma"/>
                <a:cs typeface="Tahoma"/>
              </a:rPr>
              <a:t>ClassNode</a:t>
            </a:r>
            <a:endParaRPr sz="1100">
              <a:latin typeface="Tahoma"/>
              <a:cs typeface="Tahoma"/>
            </a:endParaRPr>
          </a:p>
          <a:p>
            <a:pPr marL="649605">
              <a:lnSpc>
                <a:spcPct val="100000"/>
              </a:lnSpc>
              <a:spcBef>
                <a:spcPts val="30"/>
              </a:spcBef>
              <a:tabLst>
                <a:tab pos="926465" algn="l"/>
              </a:tabLst>
            </a:pPr>
            <a:r>
              <a:rPr sz="1100" spc="-20" dirty="0">
                <a:solidFill>
                  <a:srgbClr val="FFFFFF"/>
                </a:solidFill>
                <a:latin typeface="Tahoma"/>
                <a:cs typeface="Tahoma"/>
              </a:rPr>
              <a:t>-	</a:t>
            </a:r>
            <a:r>
              <a:rPr sz="1100" spc="-100" dirty="0">
                <a:solidFill>
                  <a:srgbClr val="FFFFFF"/>
                </a:solidFill>
                <a:latin typeface="Tahoma"/>
                <a:cs typeface="Tahoma"/>
              </a:rPr>
              <a:t>………...</a:t>
            </a:r>
            <a:endParaRPr sz="11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0525" y="454583"/>
            <a:ext cx="1280160" cy="3911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FFFFFF"/>
                </a:solidFill>
                <a:latin typeface="Century Gothic"/>
                <a:cs typeface="Century Gothic"/>
              </a:rPr>
              <a:t>Content</a:t>
            </a:r>
            <a:endParaRPr sz="2400">
              <a:latin typeface="Century Gothic"/>
              <a:cs typeface="Century Gothic"/>
            </a:endParaRPr>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111125">
              <a:lnSpc>
                <a:spcPct val="100000"/>
              </a:lnSpc>
              <a:spcBef>
                <a:spcPts val="85"/>
              </a:spcBef>
            </a:pPr>
            <a:fld id="{81D60167-4931-47E6-BA6A-407CBD079E47}" type="slidenum">
              <a:rPr spc="30" dirty="0"/>
              <a:t>2</a:t>
            </a:fld>
            <a:endParaRPr spc="30" dirty="0"/>
          </a:p>
        </p:txBody>
      </p:sp>
      <p:sp>
        <p:nvSpPr>
          <p:cNvPr id="3" name="object 3"/>
          <p:cNvSpPr txBox="1"/>
          <p:nvPr/>
        </p:nvSpPr>
        <p:spPr>
          <a:xfrm>
            <a:off x="1541852" y="1603490"/>
            <a:ext cx="5236210" cy="711200"/>
          </a:xfrm>
          <a:prstGeom prst="rect">
            <a:avLst/>
          </a:prstGeom>
        </p:spPr>
        <p:txBody>
          <a:bodyPr vert="horz" wrap="square" lIns="0" tIns="43180" rIns="0" bIns="0" rtlCol="0">
            <a:spAutoFit/>
          </a:bodyPr>
          <a:lstStyle/>
          <a:p>
            <a:pPr marL="298450" indent="-286385">
              <a:lnSpc>
                <a:spcPct val="100000"/>
              </a:lnSpc>
              <a:spcBef>
                <a:spcPts val="340"/>
              </a:spcBef>
              <a:buChar char="-"/>
              <a:tabLst>
                <a:tab pos="298450" algn="l"/>
                <a:tab pos="299085" algn="l"/>
              </a:tabLst>
            </a:pPr>
            <a:r>
              <a:rPr sz="1300" dirty="0">
                <a:solidFill>
                  <a:srgbClr val="FFFFFF"/>
                </a:solidFill>
                <a:latin typeface="Tahoma"/>
                <a:cs typeface="Tahoma"/>
              </a:rPr>
              <a:t>Symbol</a:t>
            </a:r>
            <a:r>
              <a:rPr sz="1300" spc="-160" dirty="0">
                <a:solidFill>
                  <a:srgbClr val="FFFFFF"/>
                </a:solidFill>
                <a:latin typeface="Tahoma"/>
                <a:cs typeface="Tahoma"/>
              </a:rPr>
              <a:t> </a:t>
            </a:r>
            <a:r>
              <a:rPr sz="1300" spc="10" dirty="0">
                <a:solidFill>
                  <a:srgbClr val="FFFFFF"/>
                </a:solidFill>
                <a:latin typeface="Tahoma"/>
                <a:cs typeface="Tahoma"/>
              </a:rPr>
              <a:t>table</a:t>
            </a:r>
            <a:endParaRPr sz="1300">
              <a:latin typeface="Tahoma"/>
              <a:cs typeface="Tahoma"/>
            </a:endParaRPr>
          </a:p>
          <a:p>
            <a:pPr marL="298450" indent="-286385">
              <a:lnSpc>
                <a:spcPct val="100000"/>
              </a:lnSpc>
              <a:spcBef>
                <a:spcPts val="240"/>
              </a:spcBef>
              <a:buChar char="-"/>
              <a:tabLst>
                <a:tab pos="298450" algn="l"/>
                <a:tab pos="299085" algn="l"/>
              </a:tabLst>
            </a:pPr>
            <a:r>
              <a:rPr sz="1300" spc="40" dirty="0">
                <a:solidFill>
                  <a:srgbClr val="FFFFFF"/>
                </a:solidFill>
                <a:latin typeface="Tahoma"/>
                <a:cs typeface="Tahoma"/>
              </a:rPr>
              <a:t>Visitor</a:t>
            </a:r>
            <a:r>
              <a:rPr sz="1300" spc="-160" dirty="0">
                <a:solidFill>
                  <a:srgbClr val="FFFFFF"/>
                </a:solidFill>
                <a:latin typeface="Tahoma"/>
                <a:cs typeface="Tahoma"/>
              </a:rPr>
              <a:t> </a:t>
            </a:r>
            <a:r>
              <a:rPr sz="1300" spc="15" dirty="0">
                <a:solidFill>
                  <a:srgbClr val="FFFFFF"/>
                </a:solidFill>
                <a:latin typeface="Tahoma"/>
                <a:cs typeface="Tahoma"/>
              </a:rPr>
              <a:t>pattern</a:t>
            </a:r>
            <a:endParaRPr sz="1300">
              <a:latin typeface="Tahoma"/>
              <a:cs typeface="Tahoma"/>
            </a:endParaRPr>
          </a:p>
          <a:p>
            <a:pPr marL="298450" indent="-286385">
              <a:lnSpc>
                <a:spcPct val="100000"/>
              </a:lnSpc>
              <a:spcBef>
                <a:spcPts val="240"/>
              </a:spcBef>
              <a:buChar char="-"/>
              <a:tabLst>
                <a:tab pos="298450" algn="l"/>
                <a:tab pos="299085" algn="l"/>
              </a:tabLst>
            </a:pPr>
            <a:r>
              <a:rPr sz="1300" dirty="0">
                <a:solidFill>
                  <a:srgbClr val="FFFFFF"/>
                </a:solidFill>
                <a:latin typeface="Tahoma"/>
                <a:cs typeface="Tahoma"/>
              </a:rPr>
              <a:t>Example</a:t>
            </a:r>
            <a:r>
              <a:rPr sz="1300" spc="-160" dirty="0">
                <a:solidFill>
                  <a:srgbClr val="FFFFFF"/>
                </a:solidFill>
                <a:latin typeface="Tahoma"/>
                <a:cs typeface="Tahoma"/>
              </a:rPr>
              <a:t> </a:t>
            </a:r>
            <a:r>
              <a:rPr sz="1300" spc="20" dirty="0">
                <a:solidFill>
                  <a:srgbClr val="FFFFFF"/>
                </a:solidFill>
                <a:latin typeface="Tahoma"/>
                <a:cs typeface="Tahoma"/>
              </a:rPr>
              <a:t>of</a:t>
            </a:r>
            <a:r>
              <a:rPr sz="1300" spc="-155" dirty="0">
                <a:solidFill>
                  <a:srgbClr val="FFFFFF"/>
                </a:solidFill>
                <a:latin typeface="Tahoma"/>
                <a:cs typeface="Tahoma"/>
              </a:rPr>
              <a:t> </a:t>
            </a:r>
            <a:r>
              <a:rPr sz="1300" spc="5" dirty="0">
                <a:solidFill>
                  <a:srgbClr val="FFFFFF"/>
                </a:solidFill>
                <a:latin typeface="Tahoma"/>
                <a:cs typeface="Tahoma"/>
              </a:rPr>
              <a:t>symbol</a:t>
            </a:r>
            <a:r>
              <a:rPr sz="1300" spc="-155" dirty="0">
                <a:solidFill>
                  <a:srgbClr val="FFFFFF"/>
                </a:solidFill>
                <a:latin typeface="Tahoma"/>
                <a:cs typeface="Tahoma"/>
              </a:rPr>
              <a:t> </a:t>
            </a:r>
            <a:r>
              <a:rPr sz="1300" spc="10" dirty="0">
                <a:solidFill>
                  <a:srgbClr val="FFFFFF"/>
                </a:solidFill>
                <a:latin typeface="Tahoma"/>
                <a:cs typeface="Tahoma"/>
              </a:rPr>
              <a:t>table</a:t>
            </a:r>
            <a:r>
              <a:rPr sz="1300" spc="-160" dirty="0">
                <a:solidFill>
                  <a:srgbClr val="FFFFFF"/>
                </a:solidFill>
                <a:latin typeface="Tahoma"/>
                <a:cs typeface="Tahoma"/>
              </a:rPr>
              <a:t> </a:t>
            </a:r>
            <a:r>
              <a:rPr sz="1300" spc="5" dirty="0">
                <a:solidFill>
                  <a:srgbClr val="FFFFFF"/>
                </a:solidFill>
                <a:latin typeface="Tahoma"/>
                <a:cs typeface="Tahoma"/>
              </a:rPr>
              <a:t>generation</a:t>
            </a:r>
            <a:r>
              <a:rPr sz="1300" spc="-155" dirty="0">
                <a:solidFill>
                  <a:srgbClr val="FFFFFF"/>
                </a:solidFill>
                <a:latin typeface="Tahoma"/>
                <a:cs typeface="Tahoma"/>
              </a:rPr>
              <a:t> </a:t>
            </a:r>
            <a:r>
              <a:rPr sz="1300" spc="25" dirty="0">
                <a:solidFill>
                  <a:srgbClr val="FFFFFF"/>
                </a:solidFill>
                <a:latin typeface="Tahoma"/>
                <a:cs typeface="Tahoma"/>
              </a:rPr>
              <a:t>with</a:t>
            </a:r>
            <a:r>
              <a:rPr sz="1300" spc="-155" dirty="0">
                <a:solidFill>
                  <a:srgbClr val="FFFFFF"/>
                </a:solidFill>
                <a:latin typeface="Tahoma"/>
                <a:cs typeface="Tahoma"/>
              </a:rPr>
              <a:t> </a:t>
            </a:r>
            <a:r>
              <a:rPr sz="1300" spc="25" dirty="0">
                <a:solidFill>
                  <a:srgbClr val="FFFFFF"/>
                </a:solidFill>
                <a:latin typeface="Tahoma"/>
                <a:cs typeface="Tahoma"/>
              </a:rPr>
              <a:t>visitor</a:t>
            </a:r>
            <a:r>
              <a:rPr sz="1300" spc="-155" dirty="0">
                <a:solidFill>
                  <a:srgbClr val="FFFFFF"/>
                </a:solidFill>
                <a:latin typeface="Tahoma"/>
                <a:cs typeface="Tahoma"/>
              </a:rPr>
              <a:t> </a:t>
            </a:r>
            <a:r>
              <a:rPr sz="1300" spc="15" dirty="0">
                <a:solidFill>
                  <a:srgbClr val="FFFFFF"/>
                </a:solidFill>
                <a:latin typeface="Tahoma"/>
                <a:cs typeface="Tahoma"/>
              </a:rPr>
              <a:t>pattern</a:t>
            </a:r>
            <a:r>
              <a:rPr sz="1300" spc="-160" dirty="0">
                <a:solidFill>
                  <a:srgbClr val="FFFFFF"/>
                </a:solidFill>
                <a:latin typeface="Tahoma"/>
                <a:cs typeface="Tahoma"/>
              </a:rPr>
              <a:t> </a:t>
            </a:r>
            <a:r>
              <a:rPr sz="1300" spc="5" dirty="0">
                <a:solidFill>
                  <a:srgbClr val="FFFFFF"/>
                </a:solidFill>
                <a:latin typeface="Tahoma"/>
                <a:cs typeface="Tahoma"/>
              </a:rPr>
              <a:t>apply</a:t>
            </a:r>
            <a:r>
              <a:rPr sz="1300" spc="-155" dirty="0">
                <a:solidFill>
                  <a:srgbClr val="FFFFFF"/>
                </a:solidFill>
                <a:latin typeface="Tahoma"/>
                <a:cs typeface="Tahoma"/>
              </a:rPr>
              <a:t> </a:t>
            </a:r>
            <a:r>
              <a:rPr sz="1300" spc="30" dirty="0">
                <a:solidFill>
                  <a:srgbClr val="FFFFFF"/>
                </a:solidFill>
                <a:latin typeface="Tahoma"/>
                <a:cs typeface="Tahoma"/>
              </a:rPr>
              <a:t>to</a:t>
            </a:r>
            <a:r>
              <a:rPr sz="1300" spc="-155" dirty="0">
                <a:solidFill>
                  <a:srgbClr val="FFFFFF"/>
                </a:solidFill>
                <a:latin typeface="Tahoma"/>
                <a:cs typeface="Tahoma"/>
              </a:rPr>
              <a:t> </a:t>
            </a:r>
            <a:r>
              <a:rPr sz="1300" spc="25" dirty="0">
                <a:solidFill>
                  <a:srgbClr val="FFFFFF"/>
                </a:solidFill>
                <a:latin typeface="Tahoma"/>
                <a:cs typeface="Tahoma"/>
              </a:rPr>
              <a:t>AST</a:t>
            </a:r>
            <a:endParaRPr sz="130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875" y="2386113"/>
            <a:ext cx="1591945" cy="452120"/>
          </a:xfrm>
          <a:prstGeom prst="rect">
            <a:avLst/>
          </a:prstGeom>
        </p:spPr>
        <p:txBody>
          <a:bodyPr vert="horz" wrap="square" lIns="0" tIns="12700" rIns="0" bIns="0" rtlCol="0">
            <a:spAutoFit/>
          </a:bodyPr>
          <a:lstStyle/>
          <a:p>
            <a:pPr marL="12700">
              <a:lnSpc>
                <a:spcPct val="100000"/>
              </a:lnSpc>
              <a:spcBef>
                <a:spcPts val="100"/>
              </a:spcBef>
            </a:pPr>
            <a:r>
              <a:rPr sz="2800" spc="90" dirty="0"/>
              <a:t>Example</a:t>
            </a:r>
            <a:endParaRPr sz="2800"/>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20</a:t>
            </a:fld>
            <a:endParaRPr spc="3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grpSp>
        <p:nvGrpSpPr>
          <p:cNvPr id="3" name="object 3"/>
          <p:cNvGrpSpPr/>
          <p:nvPr/>
        </p:nvGrpSpPr>
        <p:grpSpPr>
          <a:xfrm>
            <a:off x="0" y="381001"/>
            <a:ext cx="1038225" cy="1016635"/>
            <a:chOff x="0" y="381001"/>
            <a:chExt cx="1038225" cy="1016635"/>
          </a:xfrm>
        </p:grpSpPr>
        <p:sp>
          <p:nvSpPr>
            <p:cNvPr id="4" name="object 4"/>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5" name="object 5"/>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grpSp>
      <p:sp>
        <p:nvSpPr>
          <p:cNvPr id="6" name="object 6"/>
          <p:cNvSpPr txBox="1">
            <a:spLocks noGrp="1"/>
          </p:cNvSpPr>
          <p:nvPr>
            <p:ph type="title"/>
          </p:nvPr>
        </p:nvSpPr>
        <p:spPr>
          <a:xfrm>
            <a:off x="1370525" y="454583"/>
            <a:ext cx="2227580" cy="391160"/>
          </a:xfrm>
          <a:prstGeom prst="rect">
            <a:avLst/>
          </a:prstGeom>
        </p:spPr>
        <p:txBody>
          <a:bodyPr vert="horz" wrap="square" lIns="0" tIns="12700" rIns="0" bIns="0" rtlCol="0">
            <a:spAutoFit/>
          </a:bodyPr>
          <a:lstStyle/>
          <a:p>
            <a:pPr marL="12700">
              <a:lnSpc>
                <a:spcPct val="100000"/>
              </a:lnSpc>
              <a:spcBef>
                <a:spcPts val="100"/>
              </a:spcBef>
            </a:pPr>
            <a:r>
              <a:rPr sz="2400" spc="125" dirty="0"/>
              <a:t>Visitor</a:t>
            </a:r>
            <a:r>
              <a:rPr sz="2400" spc="-85" dirty="0"/>
              <a:t> </a:t>
            </a:r>
            <a:r>
              <a:rPr sz="2400" spc="95" dirty="0"/>
              <a:t>Pattern</a:t>
            </a:r>
            <a:endParaRPr sz="2400"/>
          </a:p>
        </p:txBody>
      </p:sp>
      <p:sp>
        <p:nvSpPr>
          <p:cNvPr id="10" name="object 10"/>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21</a:t>
            </a:fld>
            <a:endParaRPr spc="30" dirty="0"/>
          </a:p>
        </p:txBody>
      </p:sp>
      <p:pic>
        <p:nvPicPr>
          <p:cNvPr id="12" name="Picture 11" descr="Diagram, timeline&#10;&#10;Description automatically generated">
            <a:extLst>
              <a:ext uri="{FF2B5EF4-FFF2-40B4-BE49-F238E27FC236}">
                <a16:creationId xmlns:a16="http://schemas.microsoft.com/office/drawing/2014/main" id="{95FA09A2-359E-4738-BDFE-F3A4D1BAE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99" y="964968"/>
            <a:ext cx="4267200" cy="3688873"/>
          </a:xfrm>
          <a:prstGeom prst="rect">
            <a:avLst/>
          </a:prstGeom>
        </p:spPr>
      </p:pic>
      <p:pic>
        <p:nvPicPr>
          <p:cNvPr id="14" name="Picture 13" descr="Timeline&#10;&#10;Description automatically generated">
            <a:extLst>
              <a:ext uri="{FF2B5EF4-FFF2-40B4-BE49-F238E27FC236}">
                <a16:creationId xmlns:a16="http://schemas.microsoft.com/office/drawing/2014/main" id="{C6626892-2952-4FFB-850C-30311AF9A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393" y="598893"/>
            <a:ext cx="4043678" cy="4487457"/>
          </a:xfrm>
          <a:prstGeom prst="rect">
            <a:avLst/>
          </a:prstGeom>
        </p:spPr>
      </p:pic>
    </p:spTree>
    <p:extLst>
      <p:ext uri="{BB962C8B-B14F-4D97-AF65-F5344CB8AC3E}">
        <p14:creationId xmlns:p14="http://schemas.microsoft.com/office/powerpoint/2010/main" val="2125920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4496435" cy="391160"/>
          </a:xfrm>
          <a:prstGeom prst="rect">
            <a:avLst/>
          </a:prstGeom>
        </p:spPr>
        <p:txBody>
          <a:bodyPr vert="horz" wrap="square" lIns="0" tIns="12700" rIns="0" bIns="0" rtlCol="0">
            <a:spAutoFit/>
          </a:bodyPr>
          <a:lstStyle/>
          <a:p>
            <a:pPr marL="12700">
              <a:lnSpc>
                <a:spcPct val="100000"/>
              </a:lnSpc>
              <a:spcBef>
                <a:spcPts val="100"/>
              </a:spcBef>
            </a:pPr>
            <a:r>
              <a:rPr sz="2400" spc="80" dirty="0"/>
              <a:t>Step</a:t>
            </a:r>
            <a:r>
              <a:rPr sz="2400" spc="-60" dirty="0"/>
              <a:t> </a:t>
            </a:r>
            <a:r>
              <a:rPr sz="2400" spc="-5" dirty="0"/>
              <a:t>of</a:t>
            </a:r>
            <a:r>
              <a:rPr sz="2400" spc="-55" dirty="0"/>
              <a:t> </a:t>
            </a:r>
            <a:r>
              <a:rPr sz="2400" spc="105" dirty="0"/>
              <a:t>symbol</a:t>
            </a:r>
            <a:r>
              <a:rPr sz="2400" spc="-60" dirty="0"/>
              <a:t> </a:t>
            </a:r>
            <a:r>
              <a:rPr sz="2400" spc="-5" dirty="0"/>
              <a:t>table</a:t>
            </a:r>
            <a:r>
              <a:rPr sz="2400" spc="-55" dirty="0"/>
              <a:t> </a:t>
            </a:r>
            <a:r>
              <a:rPr sz="2400" spc="15" dirty="0"/>
              <a:t>creation</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22</a:t>
            </a:fld>
            <a:endParaRPr spc="30" dirty="0"/>
          </a:p>
        </p:txBody>
      </p:sp>
      <p:sp>
        <p:nvSpPr>
          <p:cNvPr id="3" name="object 3"/>
          <p:cNvSpPr txBox="1"/>
          <p:nvPr/>
        </p:nvSpPr>
        <p:spPr>
          <a:xfrm>
            <a:off x="1370525" y="1633970"/>
            <a:ext cx="5131435" cy="2070735"/>
          </a:xfrm>
          <a:prstGeom prst="rect">
            <a:avLst/>
          </a:prstGeom>
        </p:spPr>
        <p:txBody>
          <a:bodyPr vert="horz" wrap="square" lIns="0" tIns="12700" rIns="0" bIns="0" rtlCol="0">
            <a:spAutoFit/>
          </a:bodyPr>
          <a:lstStyle/>
          <a:p>
            <a:pPr marL="12700">
              <a:lnSpc>
                <a:spcPct val="100000"/>
              </a:lnSpc>
              <a:spcBef>
                <a:spcPts val="100"/>
              </a:spcBef>
            </a:pPr>
            <a:r>
              <a:rPr sz="1300" spc="-15" dirty="0">
                <a:solidFill>
                  <a:srgbClr val="FFFFFF"/>
                </a:solidFill>
                <a:latin typeface="Tahoma"/>
                <a:cs typeface="Tahoma"/>
              </a:rPr>
              <a:t>[first-pass]</a:t>
            </a:r>
            <a:r>
              <a:rPr sz="1300" spc="-155" dirty="0">
                <a:solidFill>
                  <a:srgbClr val="FFFFFF"/>
                </a:solidFill>
                <a:latin typeface="Tahoma"/>
                <a:cs typeface="Tahoma"/>
              </a:rPr>
              <a:t> </a:t>
            </a:r>
            <a:r>
              <a:rPr sz="1300" dirty="0">
                <a:solidFill>
                  <a:srgbClr val="FFFFFF"/>
                </a:solidFill>
                <a:latin typeface="Tahoma"/>
                <a:cs typeface="Tahoma"/>
              </a:rPr>
              <a:t>In-order</a:t>
            </a:r>
            <a:r>
              <a:rPr sz="1300" spc="-155" dirty="0">
                <a:solidFill>
                  <a:srgbClr val="FFFFFF"/>
                </a:solidFill>
                <a:latin typeface="Tahoma"/>
                <a:cs typeface="Tahoma"/>
              </a:rPr>
              <a:t> </a:t>
            </a:r>
            <a:r>
              <a:rPr sz="1300" spc="15" dirty="0">
                <a:solidFill>
                  <a:srgbClr val="FFFFFF"/>
                </a:solidFill>
                <a:latin typeface="Tahoma"/>
                <a:cs typeface="Tahoma"/>
              </a:rPr>
              <a:t>traverse</a:t>
            </a:r>
            <a:r>
              <a:rPr sz="1300" spc="-155" dirty="0">
                <a:solidFill>
                  <a:srgbClr val="FFFFFF"/>
                </a:solidFill>
                <a:latin typeface="Tahoma"/>
                <a:cs typeface="Tahoma"/>
              </a:rPr>
              <a:t> </a:t>
            </a:r>
            <a:r>
              <a:rPr sz="1300" spc="15" dirty="0">
                <a:solidFill>
                  <a:srgbClr val="FFFFFF"/>
                </a:solidFill>
                <a:latin typeface="Tahoma"/>
                <a:cs typeface="Tahoma"/>
              </a:rPr>
              <a:t>the</a:t>
            </a:r>
            <a:r>
              <a:rPr sz="1300" spc="-155" dirty="0">
                <a:solidFill>
                  <a:srgbClr val="FFFFFF"/>
                </a:solidFill>
                <a:latin typeface="Tahoma"/>
                <a:cs typeface="Tahoma"/>
              </a:rPr>
              <a:t> </a:t>
            </a:r>
            <a:r>
              <a:rPr sz="1300" spc="25" dirty="0">
                <a:solidFill>
                  <a:srgbClr val="FFFFFF"/>
                </a:solidFill>
                <a:latin typeface="Tahoma"/>
                <a:cs typeface="Tahoma"/>
              </a:rPr>
              <a:t>AST</a:t>
            </a:r>
            <a:r>
              <a:rPr sz="1300" spc="-155" dirty="0">
                <a:solidFill>
                  <a:srgbClr val="FFFFFF"/>
                </a:solidFill>
                <a:latin typeface="Tahoma"/>
                <a:cs typeface="Tahoma"/>
              </a:rPr>
              <a:t> </a:t>
            </a:r>
            <a:r>
              <a:rPr sz="1300" spc="-30" dirty="0">
                <a:solidFill>
                  <a:srgbClr val="FFFFFF"/>
                </a:solidFill>
                <a:latin typeface="Tahoma"/>
                <a:cs typeface="Tahoma"/>
              </a:rPr>
              <a:t>(assume</a:t>
            </a:r>
            <a:r>
              <a:rPr sz="1300" spc="-155" dirty="0">
                <a:solidFill>
                  <a:srgbClr val="FFFFFF"/>
                </a:solidFill>
                <a:latin typeface="Tahoma"/>
                <a:cs typeface="Tahoma"/>
              </a:rPr>
              <a:t> </a:t>
            </a:r>
            <a:r>
              <a:rPr sz="1300" spc="10" dirty="0">
                <a:solidFill>
                  <a:srgbClr val="FFFFFF"/>
                </a:solidFill>
                <a:latin typeface="Tahoma"/>
                <a:cs typeface="Tahoma"/>
              </a:rPr>
              <a:t>you</a:t>
            </a:r>
            <a:r>
              <a:rPr sz="1300" spc="-155" dirty="0">
                <a:solidFill>
                  <a:srgbClr val="FFFFFF"/>
                </a:solidFill>
                <a:latin typeface="Tahoma"/>
                <a:cs typeface="Tahoma"/>
              </a:rPr>
              <a:t> </a:t>
            </a:r>
            <a:r>
              <a:rPr sz="1300" spc="5" dirty="0">
                <a:solidFill>
                  <a:srgbClr val="FFFFFF"/>
                </a:solidFill>
                <a:latin typeface="Tahoma"/>
                <a:cs typeface="Tahoma"/>
              </a:rPr>
              <a:t>already</a:t>
            </a:r>
            <a:r>
              <a:rPr sz="1300" spc="-155" dirty="0">
                <a:solidFill>
                  <a:srgbClr val="FFFFFF"/>
                </a:solidFill>
                <a:latin typeface="Tahoma"/>
                <a:cs typeface="Tahoma"/>
              </a:rPr>
              <a:t> </a:t>
            </a:r>
            <a:r>
              <a:rPr sz="1300" spc="-5" dirty="0">
                <a:solidFill>
                  <a:srgbClr val="FFFFFF"/>
                </a:solidFill>
                <a:latin typeface="Tahoma"/>
                <a:cs typeface="Tahoma"/>
              </a:rPr>
              <a:t>have</a:t>
            </a:r>
            <a:r>
              <a:rPr sz="1300" spc="-155" dirty="0">
                <a:solidFill>
                  <a:srgbClr val="FFFFFF"/>
                </a:solidFill>
                <a:latin typeface="Tahoma"/>
                <a:cs typeface="Tahoma"/>
              </a:rPr>
              <a:t> </a:t>
            </a:r>
            <a:r>
              <a:rPr sz="1300" spc="-15" dirty="0">
                <a:solidFill>
                  <a:srgbClr val="FFFFFF"/>
                </a:solidFill>
                <a:latin typeface="Tahoma"/>
                <a:cs typeface="Tahoma"/>
              </a:rPr>
              <a:t>an</a:t>
            </a:r>
            <a:r>
              <a:rPr sz="1300" spc="-155" dirty="0">
                <a:solidFill>
                  <a:srgbClr val="FFFFFF"/>
                </a:solidFill>
                <a:latin typeface="Tahoma"/>
                <a:cs typeface="Tahoma"/>
              </a:rPr>
              <a:t> </a:t>
            </a:r>
            <a:r>
              <a:rPr sz="1300" spc="-10" dirty="0">
                <a:solidFill>
                  <a:srgbClr val="FFFFFF"/>
                </a:solidFill>
                <a:latin typeface="Tahoma"/>
                <a:cs typeface="Tahoma"/>
              </a:rPr>
              <a:t>AST)</a:t>
            </a:r>
            <a:endParaRPr sz="1300" dirty="0">
              <a:latin typeface="Tahoma"/>
              <a:cs typeface="Tahoma"/>
            </a:endParaRPr>
          </a:p>
          <a:p>
            <a:pPr>
              <a:lnSpc>
                <a:spcPct val="100000"/>
              </a:lnSpc>
            </a:pPr>
            <a:endParaRPr sz="1500" dirty="0">
              <a:latin typeface="Tahoma"/>
              <a:cs typeface="Tahoma"/>
            </a:endParaRPr>
          </a:p>
          <a:p>
            <a:pPr marL="469900" indent="-359410">
              <a:lnSpc>
                <a:spcPct val="100000"/>
              </a:lnSpc>
              <a:spcBef>
                <a:spcPts val="5"/>
              </a:spcBef>
              <a:buAutoNum type="arabicPeriod"/>
              <a:tabLst>
                <a:tab pos="469265" algn="l"/>
                <a:tab pos="469900" algn="l"/>
              </a:tabLst>
            </a:pPr>
            <a:r>
              <a:rPr sz="1300" spc="30" dirty="0">
                <a:solidFill>
                  <a:srgbClr val="FFFFFF"/>
                </a:solidFill>
                <a:latin typeface="Tahoma"/>
                <a:cs typeface="Tahoma"/>
              </a:rPr>
              <a:t>Create</a:t>
            </a:r>
            <a:r>
              <a:rPr sz="1300" spc="-160" dirty="0">
                <a:solidFill>
                  <a:srgbClr val="FFFFFF"/>
                </a:solidFill>
                <a:latin typeface="Tahoma"/>
                <a:cs typeface="Tahoma"/>
              </a:rPr>
              <a:t> </a:t>
            </a:r>
            <a:r>
              <a:rPr sz="1300" spc="-5" dirty="0">
                <a:solidFill>
                  <a:srgbClr val="FFFFFF"/>
                </a:solidFill>
                <a:latin typeface="Tahoma"/>
                <a:cs typeface="Tahoma"/>
              </a:rPr>
              <a:t>classes’</a:t>
            </a:r>
            <a:r>
              <a:rPr sz="1300" spc="-160" dirty="0">
                <a:solidFill>
                  <a:srgbClr val="FFFFFF"/>
                </a:solidFill>
                <a:latin typeface="Tahoma"/>
                <a:cs typeface="Tahoma"/>
              </a:rPr>
              <a:t> </a:t>
            </a:r>
            <a:r>
              <a:rPr sz="1300" spc="5" dirty="0">
                <a:solidFill>
                  <a:srgbClr val="FFFFFF"/>
                </a:solidFill>
                <a:latin typeface="Tahoma"/>
                <a:cs typeface="Tahoma"/>
              </a:rPr>
              <a:t>symbol</a:t>
            </a:r>
            <a:r>
              <a:rPr sz="1300" spc="-160" dirty="0">
                <a:solidFill>
                  <a:srgbClr val="FFFFFF"/>
                </a:solidFill>
                <a:latin typeface="Tahoma"/>
                <a:cs typeface="Tahoma"/>
              </a:rPr>
              <a:t> </a:t>
            </a:r>
            <a:r>
              <a:rPr sz="1300" spc="10" dirty="0">
                <a:solidFill>
                  <a:srgbClr val="FFFFFF"/>
                </a:solidFill>
                <a:latin typeface="Tahoma"/>
                <a:cs typeface="Tahoma"/>
              </a:rPr>
              <a:t>table</a:t>
            </a:r>
            <a:endParaRPr sz="1300" dirty="0">
              <a:latin typeface="Tahoma"/>
              <a:cs typeface="Tahoma"/>
            </a:endParaRPr>
          </a:p>
          <a:p>
            <a:pPr marL="469900" indent="-359410">
              <a:lnSpc>
                <a:spcPct val="100000"/>
              </a:lnSpc>
              <a:spcBef>
                <a:spcPts val="240"/>
              </a:spcBef>
              <a:buAutoNum type="arabicPeriod"/>
              <a:tabLst>
                <a:tab pos="469265" algn="l"/>
                <a:tab pos="469900" algn="l"/>
              </a:tabLst>
            </a:pPr>
            <a:r>
              <a:rPr sz="1300" spc="30" dirty="0">
                <a:solidFill>
                  <a:srgbClr val="FFFFFF"/>
                </a:solidFill>
                <a:latin typeface="Tahoma"/>
                <a:cs typeface="Tahoma"/>
              </a:rPr>
              <a:t>Create</a:t>
            </a:r>
            <a:r>
              <a:rPr sz="1300" spc="-160" dirty="0">
                <a:solidFill>
                  <a:srgbClr val="FFFFFF"/>
                </a:solidFill>
                <a:latin typeface="Tahoma"/>
                <a:cs typeface="Tahoma"/>
              </a:rPr>
              <a:t> </a:t>
            </a:r>
            <a:r>
              <a:rPr sz="1300" spc="10" dirty="0">
                <a:solidFill>
                  <a:srgbClr val="FFFFFF"/>
                </a:solidFill>
                <a:latin typeface="Tahoma"/>
                <a:cs typeface="Tahoma"/>
              </a:rPr>
              <a:t>functions’</a:t>
            </a:r>
            <a:r>
              <a:rPr sz="1300" spc="-160" dirty="0">
                <a:solidFill>
                  <a:srgbClr val="FFFFFF"/>
                </a:solidFill>
                <a:latin typeface="Tahoma"/>
                <a:cs typeface="Tahoma"/>
              </a:rPr>
              <a:t> </a:t>
            </a:r>
            <a:r>
              <a:rPr sz="1300" spc="5" dirty="0">
                <a:solidFill>
                  <a:srgbClr val="FFFFFF"/>
                </a:solidFill>
                <a:latin typeface="Tahoma"/>
                <a:cs typeface="Tahoma"/>
              </a:rPr>
              <a:t>symbol</a:t>
            </a:r>
            <a:r>
              <a:rPr sz="1300" spc="-160" dirty="0">
                <a:solidFill>
                  <a:srgbClr val="FFFFFF"/>
                </a:solidFill>
                <a:latin typeface="Tahoma"/>
                <a:cs typeface="Tahoma"/>
              </a:rPr>
              <a:t> </a:t>
            </a:r>
            <a:r>
              <a:rPr sz="1300" spc="10" dirty="0">
                <a:solidFill>
                  <a:srgbClr val="FFFFFF"/>
                </a:solidFill>
                <a:latin typeface="Tahoma"/>
                <a:cs typeface="Tahoma"/>
              </a:rPr>
              <a:t>table</a:t>
            </a:r>
            <a:endParaRPr sz="1300" dirty="0">
              <a:latin typeface="Tahoma"/>
              <a:cs typeface="Tahoma"/>
            </a:endParaRPr>
          </a:p>
          <a:p>
            <a:pPr marL="927100" lvl="1" indent="-329565">
              <a:lnSpc>
                <a:spcPct val="100000"/>
              </a:lnSpc>
              <a:spcBef>
                <a:spcPts val="245"/>
              </a:spcBef>
              <a:buAutoNum type="alphaLcPeriod"/>
              <a:tabLst>
                <a:tab pos="926465" algn="l"/>
                <a:tab pos="927100" algn="l"/>
              </a:tabLst>
            </a:pPr>
            <a:r>
              <a:rPr sz="1100" spc="20" dirty="0">
                <a:solidFill>
                  <a:srgbClr val="FFFFFF"/>
                </a:solidFill>
                <a:latin typeface="Tahoma"/>
                <a:cs typeface="Tahoma"/>
              </a:rPr>
              <a:t>Free</a:t>
            </a:r>
            <a:r>
              <a:rPr sz="1100" spc="-135" dirty="0">
                <a:solidFill>
                  <a:srgbClr val="FFFFFF"/>
                </a:solidFill>
                <a:latin typeface="Tahoma"/>
                <a:cs typeface="Tahoma"/>
              </a:rPr>
              <a:t> </a:t>
            </a:r>
            <a:r>
              <a:rPr sz="1100" spc="10" dirty="0">
                <a:solidFill>
                  <a:srgbClr val="FFFFFF"/>
                </a:solidFill>
                <a:latin typeface="Tahoma"/>
                <a:cs typeface="Tahoma"/>
              </a:rPr>
              <a:t>function</a:t>
            </a:r>
            <a:r>
              <a:rPr sz="1100" spc="-135" dirty="0">
                <a:solidFill>
                  <a:srgbClr val="FFFFFF"/>
                </a:solidFill>
                <a:latin typeface="Tahoma"/>
                <a:cs typeface="Tahoma"/>
              </a:rPr>
              <a:t> </a:t>
            </a:r>
            <a:r>
              <a:rPr sz="1100" spc="10" dirty="0">
                <a:solidFill>
                  <a:srgbClr val="FFFFFF"/>
                </a:solidFill>
                <a:latin typeface="Tahoma"/>
                <a:cs typeface="Tahoma"/>
              </a:rPr>
              <a:t>we</a:t>
            </a:r>
            <a:r>
              <a:rPr sz="1100" spc="-135" dirty="0">
                <a:solidFill>
                  <a:srgbClr val="FFFFFF"/>
                </a:solidFill>
                <a:latin typeface="Tahoma"/>
                <a:cs typeface="Tahoma"/>
              </a:rPr>
              <a:t> </a:t>
            </a:r>
            <a:r>
              <a:rPr sz="1100" spc="10" dirty="0">
                <a:solidFill>
                  <a:srgbClr val="FFFFFF"/>
                </a:solidFill>
                <a:latin typeface="Tahoma"/>
                <a:cs typeface="Tahoma"/>
              </a:rPr>
              <a:t>don’t</a:t>
            </a:r>
            <a:r>
              <a:rPr sz="1100" spc="-135" dirty="0">
                <a:solidFill>
                  <a:srgbClr val="FFFFFF"/>
                </a:solidFill>
                <a:latin typeface="Tahoma"/>
                <a:cs typeface="Tahoma"/>
              </a:rPr>
              <a:t> </a:t>
            </a:r>
            <a:r>
              <a:rPr sz="1100" spc="10" dirty="0">
                <a:solidFill>
                  <a:srgbClr val="FFFFFF"/>
                </a:solidFill>
                <a:latin typeface="Tahoma"/>
                <a:cs typeface="Tahoma"/>
              </a:rPr>
              <a:t>do</a:t>
            </a:r>
            <a:r>
              <a:rPr sz="1100" spc="-135" dirty="0">
                <a:solidFill>
                  <a:srgbClr val="FFFFFF"/>
                </a:solidFill>
                <a:latin typeface="Tahoma"/>
                <a:cs typeface="Tahoma"/>
              </a:rPr>
              <a:t> </a:t>
            </a:r>
            <a:r>
              <a:rPr sz="1100" spc="-5" dirty="0">
                <a:solidFill>
                  <a:srgbClr val="FFFFFF"/>
                </a:solidFill>
                <a:latin typeface="Tahoma"/>
                <a:cs typeface="Tahoma"/>
              </a:rPr>
              <a:t>any</a:t>
            </a:r>
            <a:r>
              <a:rPr sz="1100" spc="-135" dirty="0">
                <a:solidFill>
                  <a:srgbClr val="FFFFFF"/>
                </a:solidFill>
                <a:latin typeface="Tahoma"/>
                <a:cs typeface="Tahoma"/>
              </a:rPr>
              <a:t> </a:t>
            </a:r>
            <a:r>
              <a:rPr sz="1100" spc="20" dirty="0">
                <a:solidFill>
                  <a:srgbClr val="FFFFFF"/>
                </a:solidFill>
                <a:latin typeface="Tahoma"/>
                <a:cs typeface="Tahoma"/>
              </a:rPr>
              <a:t>link</a:t>
            </a:r>
            <a:r>
              <a:rPr sz="1100" spc="-135" dirty="0">
                <a:solidFill>
                  <a:srgbClr val="FFFFFF"/>
                </a:solidFill>
                <a:latin typeface="Tahoma"/>
                <a:cs typeface="Tahoma"/>
              </a:rPr>
              <a:t> </a:t>
            </a:r>
            <a:r>
              <a:rPr sz="1100" dirty="0">
                <a:solidFill>
                  <a:srgbClr val="FFFFFF"/>
                </a:solidFill>
                <a:latin typeface="Tahoma"/>
                <a:cs typeface="Tahoma"/>
              </a:rPr>
              <a:t>so</a:t>
            </a:r>
            <a:r>
              <a:rPr sz="1100" spc="-135" dirty="0">
                <a:solidFill>
                  <a:srgbClr val="FFFFFF"/>
                </a:solidFill>
                <a:latin typeface="Tahoma"/>
                <a:cs typeface="Tahoma"/>
              </a:rPr>
              <a:t> </a:t>
            </a:r>
            <a:r>
              <a:rPr sz="1100" spc="15" dirty="0">
                <a:solidFill>
                  <a:srgbClr val="FFFFFF"/>
                </a:solidFill>
                <a:latin typeface="Tahoma"/>
                <a:cs typeface="Tahoma"/>
              </a:rPr>
              <a:t>far</a:t>
            </a:r>
            <a:endParaRPr sz="1100" dirty="0">
              <a:latin typeface="Tahoma"/>
              <a:cs typeface="Tahoma"/>
            </a:endParaRPr>
          </a:p>
          <a:p>
            <a:pPr marL="927100" lvl="1" indent="-336550">
              <a:lnSpc>
                <a:spcPct val="100000"/>
              </a:lnSpc>
              <a:spcBef>
                <a:spcPts val="180"/>
              </a:spcBef>
              <a:buAutoNum type="alphaLcPeriod"/>
              <a:tabLst>
                <a:tab pos="926465" algn="l"/>
                <a:tab pos="927100" algn="l"/>
              </a:tabLst>
            </a:pPr>
            <a:r>
              <a:rPr sz="1100" spc="30" dirty="0">
                <a:solidFill>
                  <a:srgbClr val="FFFFFF"/>
                </a:solidFill>
                <a:latin typeface="Tahoma"/>
                <a:cs typeface="Tahoma"/>
              </a:rPr>
              <a:t>Member</a:t>
            </a:r>
            <a:r>
              <a:rPr sz="1100" spc="-135" dirty="0">
                <a:solidFill>
                  <a:srgbClr val="FFFFFF"/>
                </a:solidFill>
                <a:latin typeface="Tahoma"/>
                <a:cs typeface="Tahoma"/>
              </a:rPr>
              <a:t> </a:t>
            </a:r>
            <a:r>
              <a:rPr sz="1100" spc="10" dirty="0">
                <a:solidFill>
                  <a:srgbClr val="FFFFFF"/>
                </a:solidFill>
                <a:latin typeface="Tahoma"/>
                <a:cs typeface="Tahoma"/>
              </a:rPr>
              <a:t>function</a:t>
            </a:r>
            <a:r>
              <a:rPr sz="1100" spc="-135" dirty="0">
                <a:solidFill>
                  <a:srgbClr val="FFFFFF"/>
                </a:solidFill>
                <a:latin typeface="Tahoma"/>
                <a:cs typeface="Tahoma"/>
              </a:rPr>
              <a:t> </a:t>
            </a:r>
            <a:r>
              <a:rPr sz="1100" spc="5" dirty="0">
                <a:solidFill>
                  <a:srgbClr val="FFFFFF"/>
                </a:solidFill>
                <a:latin typeface="Tahoma"/>
                <a:cs typeface="Tahoma"/>
              </a:rPr>
              <a:t>should</a:t>
            </a:r>
            <a:r>
              <a:rPr sz="1100" spc="-135" dirty="0">
                <a:solidFill>
                  <a:srgbClr val="FFFFFF"/>
                </a:solidFill>
                <a:latin typeface="Tahoma"/>
                <a:cs typeface="Tahoma"/>
              </a:rPr>
              <a:t> </a:t>
            </a:r>
            <a:r>
              <a:rPr sz="1100" dirty="0">
                <a:solidFill>
                  <a:srgbClr val="FFFFFF"/>
                </a:solidFill>
                <a:latin typeface="Tahoma"/>
                <a:cs typeface="Tahoma"/>
              </a:rPr>
              <a:t>be</a:t>
            </a:r>
            <a:r>
              <a:rPr sz="1100" spc="-135" dirty="0">
                <a:solidFill>
                  <a:srgbClr val="FFFFFF"/>
                </a:solidFill>
                <a:latin typeface="Tahoma"/>
                <a:cs typeface="Tahoma"/>
              </a:rPr>
              <a:t> </a:t>
            </a:r>
            <a:r>
              <a:rPr sz="1100" spc="15" dirty="0">
                <a:solidFill>
                  <a:srgbClr val="FFFFFF"/>
                </a:solidFill>
                <a:latin typeface="Tahoma"/>
                <a:cs typeface="Tahoma"/>
              </a:rPr>
              <a:t>linked</a:t>
            </a:r>
            <a:r>
              <a:rPr sz="1100" spc="-135" dirty="0">
                <a:solidFill>
                  <a:srgbClr val="FFFFFF"/>
                </a:solidFill>
                <a:latin typeface="Tahoma"/>
                <a:cs typeface="Tahoma"/>
              </a:rPr>
              <a:t> </a:t>
            </a:r>
            <a:r>
              <a:rPr sz="1100" spc="20" dirty="0">
                <a:solidFill>
                  <a:srgbClr val="FFFFFF"/>
                </a:solidFill>
                <a:latin typeface="Tahoma"/>
                <a:cs typeface="Tahoma"/>
              </a:rPr>
              <a:t>with</a:t>
            </a:r>
            <a:r>
              <a:rPr sz="1100" spc="-135" dirty="0">
                <a:solidFill>
                  <a:srgbClr val="FFFFFF"/>
                </a:solidFill>
                <a:latin typeface="Tahoma"/>
                <a:cs typeface="Tahoma"/>
              </a:rPr>
              <a:t> </a:t>
            </a:r>
            <a:r>
              <a:rPr sz="1100" spc="15" dirty="0">
                <a:solidFill>
                  <a:srgbClr val="FFFFFF"/>
                </a:solidFill>
                <a:latin typeface="Tahoma"/>
                <a:cs typeface="Tahoma"/>
              </a:rPr>
              <a:t>its</a:t>
            </a:r>
            <a:r>
              <a:rPr sz="1100" spc="-135" dirty="0">
                <a:solidFill>
                  <a:srgbClr val="FFFFFF"/>
                </a:solidFill>
                <a:latin typeface="Tahoma"/>
                <a:cs typeface="Tahoma"/>
              </a:rPr>
              <a:t> </a:t>
            </a:r>
            <a:r>
              <a:rPr sz="1100" spc="-5" dirty="0">
                <a:solidFill>
                  <a:srgbClr val="FFFFFF"/>
                </a:solidFill>
                <a:latin typeface="Tahoma"/>
                <a:cs typeface="Tahoma"/>
              </a:rPr>
              <a:t>class</a:t>
            </a:r>
            <a:endParaRPr sz="1100" dirty="0">
              <a:latin typeface="Tahoma"/>
              <a:cs typeface="Tahoma"/>
            </a:endParaRPr>
          </a:p>
          <a:p>
            <a:pPr marL="469900" indent="-359410">
              <a:lnSpc>
                <a:spcPct val="100000"/>
              </a:lnSpc>
              <a:spcBef>
                <a:spcPts val="175"/>
              </a:spcBef>
              <a:buAutoNum type="arabicPeriod"/>
              <a:tabLst>
                <a:tab pos="469265" algn="l"/>
                <a:tab pos="469900" algn="l"/>
              </a:tabLst>
            </a:pPr>
            <a:r>
              <a:rPr sz="1300" spc="30" dirty="0">
                <a:solidFill>
                  <a:srgbClr val="FFFFFF"/>
                </a:solidFill>
                <a:latin typeface="Tahoma"/>
                <a:cs typeface="Tahoma"/>
              </a:rPr>
              <a:t>Create</a:t>
            </a:r>
            <a:r>
              <a:rPr sz="1300" spc="-160" dirty="0">
                <a:solidFill>
                  <a:srgbClr val="FFFFFF"/>
                </a:solidFill>
                <a:latin typeface="Tahoma"/>
                <a:cs typeface="Tahoma"/>
              </a:rPr>
              <a:t> </a:t>
            </a:r>
            <a:r>
              <a:rPr sz="1300" spc="-25" dirty="0">
                <a:solidFill>
                  <a:srgbClr val="FFFFFF"/>
                </a:solidFill>
                <a:latin typeface="Tahoma"/>
                <a:cs typeface="Tahoma"/>
              </a:rPr>
              <a:t>a</a:t>
            </a:r>
            <a:r>
              <a:rPr sz="1300" spc="-160" dirty="0">
                <a:solidFill>
                  <a:srgbClr val="FFFFFF"/>
                </a:solidFill>
                <a:latin typeface="Tahoma"/>
                <a:cs typeface="Tahoma"/>
              </a:rPr>
              <a:t> </a:t>
            </a:r>
            <a:r>
              <a:rPr sz="1300" dirty="0">
                <a:solidFill>
                  <a:srgbClr val="FFFFFF"/>
                </a:solidFill>
                <a:latin typeface="Tahoma"/>
                <a:cs typeface="Tahoma"/>
              </a:rPr>
              <a:t>global</a:t>
            </a:r>
            <a:r>
              <a:rPr sz="1300" spc="-160" dirty="0">
                <a:solidFill>
                  <a:srgbClr val="FFFFFF"/>
                </a:solidFill>
                <a:latin typeface="Tahoma"/>
                <a:cs typeface="Tahoma"/>
              </a:rPr>
              <a:t> </a:t>
            </a:r>
            <a:r>
              <a:rPr sz="1300" spc="10" dirty="0">
                <a:solidFill>
                  <a:srgbClr val="FFFFFF"/>
                </a:solidFill>
                <a:latin typeface="Tahoma"/>
                <a:cs typeface="Tahoma"/>
              </a:rPr>
              <a:t>table</a:t>
            </a:r>
            <a:r>
              <a:rPr sz="1300" spc="-160" dirty="0">
                <a:solidFill>
                  <a:srgbClr val="FFFFFF"/>
                </a:solidFill>
                <a:latin typeface="Tahoma"/>
                <a:cs typeface="Tahoma"/>
              </a:rPr>
              <a:t> </a:t>
            </a:r>
            <a:r>
              <a:rPr sz="1300" spc="30" dirty="0">
                <a:solidFill>
                  <a:srgbClr val="FFFFFF"/>
                </a:solidFill>
                <a:latin typeface="Tahoma"/>
                <a:cs typeface="Tahoma"/>
              </a:rPr>
              <a:t>for</a:t>
            </a:r>
            <a:r>
              <a:rPr sz="1300" spc="-160" dirty="0">
                <a:solidFill>
                  <a:srgbClr val="FFFFFF"/>
                </a:solidFill>
                <a:latin typeface="Tahoma"/>
                <a:cs typeface="Tahoma"/>
              </a:rPr>
              <a:t> </a:t>
            </a:r>
            <a:r>
              <a:rPr sz="1300" spc="-10" dirty="0">
                <a:solidFill>
                  <a:srgbClr val="FFFFFF"/>
                </a:solidFill>
                <a:latin typeface="Tahoma"/>
                <a:cs typeface="Tahoma"/>
              </a:rPr>
              <a:t>“program”</a:t>
            </a:r>
            <a:r>
              <a:rPr sz="1300" spc="-160" dirty="0">
                <a:solidFill>
                  <a:srgbClr val="FFFFFF"/>
                </a:solidFill>
                <a:latin typeface="Tahoma"/>
                <a:cs typeface="Tahoma"/>
              </a:rPr>
              <a:t> </a:t>
            </a:r>
            <a:r>
              <a:rPr sz="1300" spc="15" dirty="0">
                <a:solidFill>
                  <a:srgbClr val="FFFFFF"/>
                </a:solidFill>
                <a:latin typeface="Tahoma"/>
                <a:cs typeface="Tahoma"/>
              </a:rPr>
              <a:t>function</a:t>
            </a:r>
            <a:endParaRPr sz="1300" dirty="0">
              <a:latin typeface="Tahoma"/>
              <a:cs typeface="Tahoma"/>
            </a:endParaRPr>
          </a:p>
          <a:p>
            <a:pPr marL="927100" lvl="1" indent="-329565">
              <a:lnSpc>
                <a:spcPct val="100000"/>
              </a:lnSpc>
              <a:spcBef>
                <a:spcPts val="245"/>
              </a:spcBef>
              <a:buAutoNum type="alphaLcPeriod"/>
              <a:tabLst>
                <a:tab pos="926465" algn="l"/>
                <a:tab pos="927100" algn="l"/>
              </a:tabLst>
            </a:pPr>
            <a:r>
              <a:rPr sz="1100" spc="30" dirty="0">
                <a:solidFill>
                  <a:srgbClr val="FFFFFF"/>
                </a:solidFill>
                <a:latin typeface="Tahoma"/>
                <a:cs typeface="Tahoma"/>
              </a:rPr>
              <a:t>Add</a:t>
            </a:r>
            <a:r>
              <a:rPr sz="1100" spc="-135" dirty="0">
                <a:solidFill>
                  <a:srgbClr val="FFFFFF"/>
                </a:solidFill>
                <a:latin typeface="Tahoma"/>
                <a:cs typeface="Tahoma"/>
              </a:rPr>
              <a:t> </a:t>
            </a:r>
            <a:r>
              <a:rPr sz="1100" spc="10" dirty="0">
                <a:solidFill>
                  <a:srgbClr val="FFFFFF"/>
                </a:solidFill>
                <a:latin typeface="Tahoma"/>
                <a:cs typeface="Tahoma"/>
              </a:rPr>
              <a:t>all</a:t>
            </a:r>
            <a:r>
              <a:rPr sz="1100" spc="-135" dirty="0">
                <a:solidFill>
                  <a:srgbClr val="FFFFFF"/>
                </a:solidFill>
                <a:latin typeface="Tahoma"/>
                <a:cs typeface="Tahoma"/>
              </a:rPr>
              <a:t> </a:t>
            </a:r>
            <a:r>
              <a:rPr sz="1100" spc="-5" dirty="0">
                <a:solidFill>
                  <a:srgbClr val="FFFFFF"/>
                </a:solidFill>
                <a:latin typeface="Tahoma"/>
                <a:cs typeface="Tahoma"/>
              </a:rPr>
              <a:t>classes</a:t>
            </a:r>
            <a:r>
              <a:rPr sz="1100" spc="-135" dirty="0">
                <a:solidFill>
                  <a:srgbClr val="FFFFFF"/>
                </a:solidFill>
                <a:latin typeface="Tahoma"/>
                <a:cs typeface="Tahoma"/>
              </a:rPr>
              <a:t> </a:t>
            </a:r>
            <a:r>
              <a:rPr sz="1100" spc="25" dirty="0">
                <a:solidFill>
                  <a:srgbClr val="FFFFFF"/>
                </a:solidFill>
                <a:latin typeface="Tahoma"/>
                <a:cs typeface="Tahoma"/>
              </a:rPr>
              <a:t>to</a:t>
            </a:r>
            <a:r>
              <a:rPr sz="1100" spc="-135" dirty="0">
                <a:solidFill>
                  <a:srgbClr val="FFFFFF"/>
                </a:solidFill>
                <a:latin typeface="Tahoma"/>
                <a:cs typeface="Tahoma"/>
              </a:rPr>
              <a:t> </a:t>
            </a:r>
            <a:r>
              <a:rPr sz="1100" spc="10" dirty="0">
                <a:solidFill>
                  <a:srgbClr val="FFFFFF"/>
                </a:solidFill>
                <a:latin typeface="Tahoma"/>
                <a:cs typeface="Tahoma"/>
              </a:rPr>
              <a:t>the</a:t>
            </a:r>
            <a:r>
              <a:rPr sz="1100" spc="-135" dirty="0">
                <a:solidFill>
                  <a:srgbClr val="FFFFFF"/>
                </a:solidFill>
                <a:latin typeface="Tahoma"/>
                <a:cs typeface="Tahoma"/>
              </a:rPr>
              <a:t> </a:t>
            </a:r>
            <a:r>
              <a:rPr sz="1100" dirty="0">
                <a:solidFill>
                  <a:srgbClr val="FFFFFF"/>
                </a:solidFill>
                <a:latin typeface="Tahoma"/>
                <a:cs typeface="Tahoma"/>
              </a:rPr>
              <a:t>global</a:t>
            </a:r>
            <a:r>
              <a:rPr sz="1100" spc="-135" dirty="0">
                <a:solidFill>
                  <a:srgbClr val="FFFFFF"/>
                </a:solidFill>
                <a:latin typeface="Tahoma"/>
                <a:cs typeface="Tahoma"/>
              </a:rPr>
              <a:t> </a:t>
            </a:r>
            <a:r>
              <a:rPr sz="1100" spc="10" dirty="0">
                <a:solidFill>
                  <a:srgbClr val="FFFFFF"/>
                </a:solidFill>
                <a:latin typeface="Tahoma"/>
                <a:cs typeface="Tahoma"/>
              </a:rPr>
              <a:t>table</a:t>
            </a:r>
            <a:endParaRPr sz="1100" dirty="0">
              <a:latin typeface="Tahoma"/>
              <a:cs typeface="Tahoma"/>
            </a:endParaRPr>
          </a:p>
          <a:p>
            <a:pPr marL="927100" lvl="1" indent="-336550">
              <a:lnSpc>
                <a:spcPct val="100000"/>
              </a:lnSpc>
              <a:spcBef>
                <a:spcPts val="180"/>
              </a:spcBef>
              <a:buAutoNum type="alphaLcPeriod"/>
              <a:tabLst>
                <a:tab pos="926465" algn="l"/>
                <a:tab pos="927100" algn="l"/>
              </a:tabLst>
            </a:pPr>
            <a:r>
              <a:rPr sz="1100" spc="30" dirty="0">
                <a:solidFill>
                  <a:srgbClr val="FFFFFF"/>
                </a:solidFill>
                <a:latin typeface="Tahoma"/>
                <a:cs typeface="Tahoma"/>
              </a:rPr>
              <a:t>Add</a:t>
            </a:r>
            <a:r>
              <a:rPr sz="1100" spc="-135" dirty="0">
                <a:solidFill>
                  <a:srgbClr val="FFFFFF"/>
                </a:solidFill>
                <a:latin typeface="Tahoma"/>
                <a:cs typeface="Tahoma"/>
              </a:rPr>
              <a:t> </a:t>
            </a:r>
            <a:r>
              <a:rPr sz="1100" spc="10" dirty="0">
                <a:solidFill>
                  <a:srgbClr val="FFFFFF"/>
                </a:solidFill>
                <a:latin typeface="Tahoma"/>
                <a:cs typeface="Tahoma"/>
              </a:rPr>
              <a:t>all</a:t>
            </a:r>
            <a:r>
              <a:rPr sz="1100" spc="-135" dirty="0">
                <a:solidFill>
                  <a:srgbClr val="FFFFFF"/>
                </a:solidFill>
                <a:latin typeface="Tahoma"/>
                <a:cs typeface="Tahoma"/>
              </a:rPr>
              <a:t> </a:t>
            </a:r>
            <a:r>
              <a:rPr sz="1100" spc="15" dirty="0">
                <a:solidFill>
                  <a:srgbClr val="FFFFFF"/>
                </a:solidFill>
                <a:latin typeface="Tahoma"/>
                <a:cs typeface="Tahoma"/>
              </a:rPr>
              <a:t>free</a:t>
            </a:r>
            <a:r>
              <a:rPr sz="1100" spc="-135" dirty="0">
                <a:solidFill>
                  <a:srgbClr val="FFFFFF"/>
                </a:solidFill>
                <a:latin typeface="Tahoma"/>
                <a:cs typeface="Tahoma"/>
              </a:rPr>
              <a:t> </a:t>
            </a:r>
            <a:r>
              <a:rPr sz="1100" spc="10" dirty="0">
                <a:solidFill>
                  <a:srgbClr val="FFFFFF"/>
                </a:solidFill>
                <a:latin typeface="Tahoma"/>
                <a:cs typeface="Tahoma"/>
              </a:rPr>
              <a:t>function</a:t>
            </a:r>
            <a:r>
              <a:rPr sz="1100" spc="-135" dirty="0">
                <a:solidFill>
                  <a:srgbClr val="FFFFFF"/>
                </a:solidFill>
                <a:latin typeface="Tahoma"/>
                <a:cs typeface="Tahoma"/>
              </a:rPr>
              <a:t> </a:t>
            </a:r>
            <a:r>
              <a:rPr sz="1100" spc="25" dirty="0">
                <a:solidFill>
                  <a:srgbClr val="FFFFFF"/>
                </a:solidFill>
                <a:latin typeface="Tahoma"/>
                <a:cs typeface="Tahoma"/>
              </a:rPr>
              <a:t>to</a:t>
            </a:r>
            <a:r>
              <a:rPr sz="1100" spc="-135" dirty="0">
                <a:solidFill>
                  <a:srgbClr val="FFFFFF"/>
                </a:solidFill>
                <a:latin typeface="Tahoma"/>
                <a:cs typeface="Tahoma"/>
              </a:rPr>
              <a:t> </a:t>
            </a:r>
            <a:r>
              <a:rPr sz="1100" spc="10" dirty="0">
                <a:solidFill>
                  <a:srgbClr val="FFFFFF"/>
                </a:solidFill>
                <a:latin typeface="Tahoma"/>
                <a:cs typeface="Tahoma"/>
              </a:rPr>
              <a:t>the</a:t>
            </a:r>
            <a:r>
              <a:rPr sz="1100" spc="-135" dirty="0">
                <a:solidFill>
                  <a:srgbClr val="FFFFFF"/>
                </a:solidFill>
                <a:latin typeface="Tahoma"/>
                <a:cs typeface="Tahoma"/>
              </a:rPr>
              <a:t> </a:t>
            </a:r>
            <a:r>
              <a:rPr sz="1100" dirty="0">
                <a:solidFill>
                  <a:srgbClr val="FFFFFF"/>
                </a:solidFill>
                <a:latin typeface="Tahoma"/>
                <a:cs typeface="Tahoma"/>
              </a:rPr>
              <a:t>global</a:t>
            </a:r>
            <a:r>
              <a:rPr sz="1100" spc="-135" dirty="0">
                <a:solidFill>
                  <a:srgbClr val="FFFFFF"/>
                </a:solidFill>
                <a:latin typeface="Tahoma"/>
                <a:cs typeface="Tahoma"/>
              </a:rPr>
              <a:t> </a:t>
            </a:r>
            <a:r>
              <a:rPr sz="1100" spc="10" dirty="0">
                <a:solidFill>
                  <a:srgbClr val="FFFFFF"/>
                </a:solidFill>
                <a:latin typeface="Tahoma"/>
                <a:cs typeface="Tahoma"/>
              </a:rPr>
              <a:t>table</a:t>
            </a:r>
            <a:endParaRPr sz="1100" dirty="0">
              <a:latin typeface="Tahoma"/>
              <a:cs typeface="Tahoma"/>
            </a:endParaRPr>
          </a:p>
          <a:p>
            <a:pPr marL="927100" lvl="1" indent="-323850">
              <a:lnSpc>
                <a:spcPct val="100000"/>
              </a:lnSpc>
              <a:spcBef>
                <a:spcPts val="180"/>
              </a:spcBef>
              <a:buAutoNum type="alphaLcPeriod"/>
              <a:tabLst>
                <a:tab pos="926465" algn="l"/>
                <a:tab pos="927100" algn="l"/>
              </a:tabLst>
            </a:pPr>
            <a:r>
              <a:rPr sz="1100" spc="30" dirty="0">
                <a:solidFill>
                  <a:srgbClr val="FFFFFF"/>
                </a:solidFill>
                <a:latin typeface="Tahoma"/>
                <a:cs typeface="Tahoma"/>
              </a:rPr>
              <a:t>Add</a:t>
            </a:r>
            <a:r>
              <a:rPr sz="1100" spc="-135" dirty="0">
                <a:solidFill>
                  <a:srgbClr val="FFFFFF"/>
                </a:solidFill>
                <a:latin typeface="Tahoma"/>
                <a:cs typeface="Tahoma"/>
              </a:rPr>
              <a:t> </a:t>
            </a:r>
            <a:r>
              <a:rPr sz="1100" spc="10" dirty="0">
                <a:solidFill>
                  <a:srgbClr val="FFFFFF"/>
                </a:solidFill>
                <a:latin typeface="Tahoma"/>
                <a:cs typeface="Tahoma"/>
              </a:rPr>
              <a:t>the</a:t>
            </a:r>
            <a:r>
              <a:rPr sz="1100" spc="-130" dirty="0">
                <a:solidFill>
                  <a:srgbClr val="FFFFFF"/>
                </a:solidFill>
                <a:latin typeface="Tahoma"/>
                <a:cs typeface="Tahoma"/>
              </a:rPr>
              <a:t> </a:t>
            </a:r>
            <a:r>
              <a:rPr sz="1100" dirty="0">
                <a:solidFill>
                  <a:srgbClr val="FFFFFF"/>
                </a:solidFill>
                <a:latin typeface="Tahoma"/>
                <a:cs typeface="Tahoma"/>
              </a:rPr>
              <a:t>program</a:t>
            </a:r>
            <a:r>
              <a:rPr sz="1100" spc="-135" dirty="0">
                <a:solidFill>
                  <a:srgbClr val="FFFFFF"/>
                </a:solidFill>
                <a:latin typeface="Tahoma"/>
                <a:cs typeface="Tahoma"/>
              </a:rPr>
              <a:t> </a:t>
            </a:r>
            <a:r>
              <a:rPr sz="1100" spc="10" dirty="0">
                <a:solidFill>
                  <a:srgbClr val="FFFFFF"/>
                </a:solidFill>
                <a:latin typeface="Tahoma"/>
                <a:cs typeface="Tahoma"/>
              </a:rPr>
              <a:t>function</a:t>
            </a:r>
            <a:r>
              <a:rPr sz="1100" spc="-130" dirty="0">
                <a:solidFill>
                  <a:srgbClr val="FFFFFF"/>
                </a:solidFill>
                <a:latin typeface="Tahoma"/>
                <a:cs typeface="Tahoma"/>
              </a:rPr>
              <a:t> </a:t>
            </a:r>
            <a:r>
              <a:rPr sz="1100" spc="15" dirty="0">
                <a:solidFill>
                  <a:srgbClr val="FFFFFF"/>
                </a:solidFill>
                <a:latin typeface="Tahoma"/>
                <a:cs typeface="Tahoma"/>
              </a:rPr>
              <a:t>itself</a:t>
            </a:r>
            <a:r>
              <a:rPr sz="1100" spc="-135" dirty="0">
                <a:solidFill>
                  <a:srgbClr val="FFFFFF"/>
                </a:solidFill>
                <a:latin typeface="Tahoma"/>
                <a:cs typeface="Tahoma"/>
              </a:rPr>
              <a:t> </a:t>
            </a:r>
            <a:r>
              <a:rPr sz="1100" spc="25" dirty="0">
                <a:solidFill>
                  <a:srgbClr val="FFFFFF"/>
                </a:solidFill>
                <a:latin typeface="Tahoma"/>
                <a:cs typeface="Tahoma"/>
              </a:rPr>
              <a:t>to</a:t>
            </a:r>
            <a:r>
              <a:rPr sz="1100" spc="-130" dirty="0">
                <a:solidFill>
                  <a:srgbClr val="FFFFFF"/>
                </a:solidFill>
                <a:latin typeface="Tahoma"/>
                <a:cs typeface="Tahoma"/>
              </a:rPr>
              <a:t> </a:t>
            </a:r>
            <a:r>
              <a:rPr sz="1100" spc="10" dirty="0">
                <a:solidFill>
                  <a:srgbClr val="FFFFFF"/>
                </a:solidFill>
                <a:latin typeface="Tahoma"/>
                <a:cs typeface="Tahoma"/>
              </a:rPr>
              <a:t>the</a:t>
            </a:r>
            <a:r>
              <a:rPr sz="1100" spc="-135" dirty="0">
                <a:solidFill>
                  <a:srgbClr val="FFFFFF"/>
                </a:solidFill>
                <a:latin typeface="Tahoma"/>
                <a:cs typeface="Tahoma"/>
              </a:rPr>
              <a:t> </a:t>
            </a:r>
            <a:r>
              <a:rPr sz="1100" dirty="0">
                <a:solidFill>
                  <a:srgbClr val="FFFFFF"/>
                </a:solidFill>
                <a:latin typeface="Tahoma"/>
                <a:cs typeface="Tahoma"/>
              </a:rPr>
              <a:t>global</a:t>
            </a:r>
            <a:r>
              <a:rPr sz="1100" spc="-130" dirty="0">
                <a:solidFill>
                  <a:srgbClr val="FFFFFF"/>
                </a:solidFill>
                <a:latin typeface="Tahoma"/>
                <a:cs typeface="Tahoma"/>
              </a:rPr>
              <a:t> </a:t>
            </a:r>
            <a:r>
              <a:rPr sz="1100" spc="10" dirty="0">
                <a:solidFill>
                  <a:srgbClr val="FFFFFF"/>
                </a:solidFill>
                <a:latin typeface="Tahoma"/>
                <a:cs typeface="Tahoma"/>
              </a:rPr>
              <a:t>table</a:t>
            </a:r>
            <a:endParaRPr sz="1100" dirty="0">
              <a:latin typeface="Tahoma"/>
              <a:cs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86450" y="641550"/>
            <a:ext cx="3853474" cy="1641149"/>
          </a:xfrm>
          <a:prstGeom prst="rect">
            <a:avLst/>
          </a:prstGeom>
        </p:spPr>
      </p:pic>
      <p:pic>
        <p:nvPicPr>
          <p:cNvPr id="3" name="object 3"/>
          <p:cNvPicPr/>
          <p:nvPr/>
        </p:nvPicPr>
        <p:blipFill>
          <a:blip r:embed="rId3" cstate="print"/>
          <a:stretch>
            <a:fillRect/>
          </a:stretch>
        </p:blipFill>
        <p:spPr>
          <a:xfrm>
            <a:off x="1486450" y="2590750"/>
            <a:ext cx="3853474" cy="1926737"/>
          </a:xfrm>
          <a:prstGeom prst="rect">
            <a:avLst/>
          </a:prstGeom>
        </p:spPr>
      </p:pic>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23</a:t>
            </a:fld>
            <a:endParaRPr spc="3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81001"/>
            <a:ext cx="1038225" cy="1016635"/>
            <a:chOff x="0" y="381001"/>
            <a:chExt cx="1038225" cy="1016635"/>
          </a:xfrm>
        </p:grpSpPr>
        <p:sp>
          <p:nvSpPr>
            <p:cNvPr id="3" name="object 3"/>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4" name="object 4"/>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grpSp>
      <p:pic>
        <p:nvPicPr>
          <p:cNvPr id="5" name="object 5"/>
          <p:cNvPicPr/>
          <p:nvPr/>
        </p:nvPicPr>
        <p:blipFill>
          <a:blip r:embed="rId2" cstate="print"/>
          <a:stretch>
            <a:fillRect/>
          </a:stretch>
        </p:blipFill>
        <p:spPr>
          <a:xfrm>
            <a:off x="1297500" y="317550"/>
            <a:ext cx="5912849" cy="2819999"/>
          </a:xfrm>
          <a:prstGeom prst="rect">
            <a:avLst/>
          </a:prstGeom>
        </p:spPr>
      </p:pic>
      <p:pic>
        <p:nvPicPr>
          <p:cNvPr id="6" name="object 6"/>
          <p:cNvPicPr/>
          <p:nvPr/>
        </p:nvPicPr>
        <p:blipFill>
          <a:blip r:embed="rId3" cstate="print"/>
          <a:stretch>
            <a:fillRect/>
          </a:stretch>
        </p:blipFill>
        <p:spPr>
          <a:xfrm>
            <a:off x="1297500" y="3392802"/>
            <a:ext cx="3079449" cy="1539724"/>
          </a:xfrm>
          <a:prstGeom prst="rect">
            <a:avLst/>
          </a:prstGeom>
        </p:spPr>
      </p:pic>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24</a:t>
            </a:fld>
            <a:endParaRPr spc="3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2BFB36-40B4-4D70-92CC-5B1BDFB42F14}"/>
              </a:ext>
            </a:extLst>
          </p:cNvPr>
          <p:cNvPicPr>
            <a:picLocks noChangeAspect="1"/>
          </p:cNvPicPr>
          <p:nvPr/>
        </p:nvPicPr>
        <p:blipFill>
          <a:blip r:embed="rId2"/>
          <a:stretch>
            <a:fillRect/>
          </a:stretch>
        </p:blipFill>
        <p:spPr>
          <a:xfrm>
            <a:off x="685800" y="285750"/>
            <a:ext cx="7427862" cy="4371975"/>
          </a:xfrm>
          <a:prstGeom prst="rect">
            <a:avLst/>
          </a:prstGeom>
        </p:spPr>
      </p:pic>
    </p:spTree>
    <p:extLst>
      <p:ext uri="{BB962C8B-B14F-4D97-AF65-F5344CB8AC3E}">
        <p14:creationId xmlns:p14="http://schemas.microsoft.com/office/powerpoint/2010/main" val="2085587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C0DDD2-0337-412B-8A9F-0CF7C3A245D5}"/>
              </a:ext>
            </a:extLst>
          </p:cNvPr>
          <p:cNvPicPr>
            <a:picLocks noChangeAspect="1"/>
          </p:cNvPicPr>
          <p:nvPr/>
        </p:nvPicPr>
        <p:blipFill>
          <a:blip r:embed="rId2"/>
          <a:stretch>
            <a:fillRect/>
          </a:stretch>
        </p:blipFill>
        <p:spPr>
          <a:xfrm>
            <a:off x="304800" y="361950"/>
            <a:ext cx="7620000" cy="4237546"/>
          </a:xfrm>
          <a:prstGeom prst="rect">
            <a:avLst/>
          </a:prstGeom>
        </p:spPr>
      </p:pic>
    </p:spTree>
    <p:extLst>
      <p:ext uri="{BB962C8B-B14F-4D97-AF65-F5344CB8AC3E}">
        <p14:creationId xmlns:p14="http://schemas.microsoft.com/office/powerpoint/2010/main" val="4061789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B212C"/>
          </a:solidFill>
        </p:spPr>
        <p:txBody>
          <a:bodyPr wrap="square" lIns="0" tIns="0" rIns="0" bIns="0" rtlCol="0"/>
          <a:lstStyle/>
          <a:p>
            <a:endParaRPr/>
          </a:p>
        </p:txBody>
      </p:sp>
      <p:grpSp>
        <p:nvGrpSpPr>
          <p:cNvPr id="3" name="object 3"/>
          <p:cNvGrpSpPr/>
          <p:nvPr/>
        </p:nvGrpSpPr>
        <p:grpSpPr>
          <a:xfrm>
            <a:off x="4406400" y="0"/>
            <a:ext cx="4737735" cy="5143500"/>
            <a:chOff x="4406400" y="0"/>
            <a:chExt cx="4737735" cy="5143500"/>
          </a:xfrm>
        </p:grpSpPr>
        <p:sp>
          <p:nvSpPr>
            <p:cNvPr id="4" name="object 4"/>
            <p:cNvSpPr/>
            <p:nvPr/>
          </p:nvSpPr>
          <p:spPr>
            <a:xfrm>
              <a:off x="4406392" y="0"/>
              <a:ext cx="4737735" cy="4735195"/>
            </a:xfrm>
            <a:custGeom>
              <a:avLst/>
              <a:gdLst/>
              <a:ahLst/>
              <a:cxnLst/>
              <a:rect l="l" t="t" r="r" b="b"/>
              <a:pathLst>
                <a:path w="4737734" h="4735195">
                  <a:moveTo>
                    <a:pt x="4737608" y="2342159"/>
                  </a:moveTo>
                  <a:lnTo>
                    <a:pt x="4727130" y="2331694"/>
                  </a:lnTo>
                  <a:lnTo>
                    <a:pt x="4727130" y="0"/>
                  </a:lnTo>
                  <a:lnTo>
                    <a:pt x="2393962" y="0"/>
                  </a:lnTo>
                  <a:lnTo>
                    <a:pt x="440423" y="0"/>
                  </a:lnTo>
                  <a:lnTo>
                    <a:pt x="0" y="0"/>
                  </a:lnTo>
                  <a:lnTo>
                    <a:pt x="4737608" y="4734611"/>
                  </a:lnTo>
                  <a:lnTo>
                    <a:pt x="4737608" y="2342159"/>
                  </a:lnTo>
                  <a:close/>
                </a:path>
              </a:pathLst>
            </a:custGeom>
            <a:solidFill>
              <a:srgbClr val="FFFFFF">
                <a:alpha val="3459"/>
              </a:srgbClr>
            </a:solidFill>
          </p:spPr>
          <p:txBody>
            <a:bodyPr wrap="square" lIns="0" tIns="0" rIns="0" bIns="0" rtlCol="0"/>
            <a:lstStyle/>
            <a:p>
              <a:endParaRPr/>
            </a:p>
          </p:txBody>
        </p:sp>
        <p:sp>
          <p:nvSpPr>
            <p:cNvPr id="5" name="object 5"/>
            <p:cNvSpPr/>
            <p:nvPr/>
          </p:nvSpPr>
          <p:spPr>
            <a:xfrm>
              <a:off x="5618391" y="1236649"/>
              <a:ext cx="1866264" cy="2249805"/>
            </a:xfrm>
            <a:custGeom>
              <a:avLst/>
              <a:gdLst/>
              <a:ahLst/>
              <a:cxnLst/>
              <a:rect l="l" t="t" r="r" b="b"/>
              <a:pathLst>
                <a:path w="1866265" h="2249804">
                  <a:moveTo>
                    <a:pt x="808799" y="808799"/>
                  </a:moveTo>
                  <a:lnTo>
                    <a:pt x="0" y="0"/>
                  </a:lnTo>
                  <a:lnTo>
                    <a:pt x="0" y="404393"/>
                  </a:lnTo>
                  <a:lnTo>
                    <a:pt x="404406" y="808799"/>
                  </a:lnTo>
                  <a:lnTo>
                    <a:pt x="808799" y="808799"/>
                  </a:lnTo>
                  <a:close/>
                </a:path>
                <a:path w="1866265" h="2249804">
                  <a:moveTo>
                    <a:pt x="1040257" y="611835"/>
                  </a:moveTo>
                  <a:lnTo>
                    <a:pt x="635863" y="207429"/>
                  </a:lnTo>
                  <a:lnTo>
                    <a:pt x="231457" y="207429"/>
                  </a:lnTo>
                  <a:lnTo>
                    <a:pt x="1040257" y="1016228"/>
                  </a:lnTo>
                  <a:lnTo>
                    <a:pt x="1040257" y="611835"/>
                  </a:lnTo>
                  <a:close/>
                </a:path>
                <a:path w="1866265" h="2249804">
                  <a:moveTo>
                    <a:pt x="1177480" y="2041893"/>
                  </a:moveTo>
                  <a:lnTo>
                    <a:pt x="368681" y="1233093"/>
                  </a:lnTo>
                  <a:lnTo>
                    <a:pt x="368681" y="1637499"/>
                  </a:lnTo>
                  <a:lnTo>
                    <a:pt x="773087" y="2041893"/>
                  </a:lnTo>
                  <a:lnTo>
                    <a:pt x="1177480" y="2041893"/>
                  </a:lnTo>
                  <a:close/>
                </a:path>
                <a:path w="1866265" h="2249804">
                  <a:moveTo>
                    <a:pt x="1412519" y="1844941"/>
                  </a:moveTo>
                  <a:lnTo>
                    <a:pt x="1008113" y="1440535"/>
                  </a:lnTo>
                  <a:lnTo>
                    <a:pt x="603719" y="1440535"/>
                  </a:lnTo>
                  <a:lnTo>
                    <a:pt x="1412519" y="2249335"/>
                  </a:lnTo>
                  <a:lnTo>
                    <a:pt x="1412519" y="1844941"/>
                  </a:lnTo>
                  <a:close/>
                </a:path>
                <a:path w="1866265" h="2249804">
                  <a:moveTo>
                    <a:pt x="1865744" y="1434401"/>
                  </a:moveTo>
                  <a:lnTo>
                    <a:pt x="1056944" y="625602"/>
                  </a:lnTo>
                  <a:lnTo>
                    <a:pt x="1056944" y="1029995"/>
                  </a:lnTo>
                  <a:lnTo>
                    <a:pt x="1461338" y="1434401"/>
                  </a:lnTo>
                  <a:lnTo>
                    <a:pt x="1865744" y="1434401"/>
                  </a:lnTo>
                  <a:close/>
                </a:path>
              </a:pathLst>
            </a:custGeom>
            <a:solidFill>
              <a:srgbClr val="FFFFFF">
                <a:alpha val="7308"/>
              </a:srgbClr>
            </a:solidFill>
          </p:spPr>
          <p:txBody>
            <a:bodyPr wrap="square" lIns="0" tIns="0" rIns="0" bIns="0" rtlCol="0"/>
            <a:lstStyle/>
            <a:p>
              <a:endParaRPr/>
            </a:p>
          </p:txBody>
        </p:sp>
        <p:sp>
          <p:nvSpPr>
            <p:cNvPr id="6" name="object 6"/>
            <p:cNvSpPr/>
            <p:nvPr/>
          </p:nvSpPr>
          <p:spPr>
            <a:xfrm>
              <a:off x="6908099" y="2069680"/>
              <a:ext cx="808990" cy="808990"/>
            </a:xfrm>
            <a:custGeom>
              <a:avLst/>
              <a:gdLst/>
              <a:ahLst/>
              <a:cxnLst/>
              <a:rect l="l" t="t" r="r" b="b"/>
              <a:pathLst>
                <a:path w="808990" h="808989">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7" name="object 7"/>
            <p:cNvSpPr/>
            <p:nvPr/>
          </p:nvSpPr>
          <p:spPr>
            <a:xfrm>
              <a:off x="6861137" y="2478100"/>
              <a:ext cx="2092960" cy="1640205"/>
            </a:xfrm>
            <a:custGeom>
              <a:avLst/>
              <a:gdLst/>
              <a:ahLst/>
              <a:cxnLst/>
              <a:rect l="l" t="t" r="r" b="b"/>
              <a:pathLst>
                <a:path w="2092959" h="1640204">
                  <a:moveTo>
                    <a:pt x="808799" y="808799"/>
                  </a:moveTo>
                  <a:lnTo>
                    <a:pt x="0" y="0"/>
                  </a:lnTo>
                  <a:lnTo>
                    <a:pt x="0" y="404393"/>
                  </a:lnTo>
                  <a:lnTo>
                    <a:pt x="404393" y="808799"/>
                  </a:lnTo>
                  <a:lnTo>
                    <a:pt x="808799" y="808799"/>
                  </a:lnTo>
                  <a:close/>
                </a:path>
                <a:path w="2092959" h="1640204">
                  <a:moveTo>
                    <a:pt x="995260" y="1426044"/>
                  </a:moveTo>
                  <a:lnTo>
                    <a:pt x="186461" y="617245"/>
                  </a:lnTo>
                  <a:lnTo>
                    <a:pt x="186461" y="1021651"/>
                  </a:lnTo>
                  <a:lnTo>
                    <a:pt x="590854" y="1426044"/>
                  </a:lnTo>
                  <a:lnTo>
                    <a:pt x="995260" y="1426044"/>
                  </a:lnTo>
                  <a:close/>
                </a:path>
                <a:path w="2092959" h="1640204">
                  <a:moveTo>
                    <a:pt x="1224305" y="1229093"/>
                  </a:moveTo>
                  <a:lnTo>
                    <a:pt x="819912" y="824687"/>
                  </a:lnTo>
                  <a:lnTo>
                    <a:pt x="415505" y="824687"/>
                  </a:lnTo>
                  <a:lnTo>
                    <a:pt x="1224305" y="1633486"/>
                  </a:lnTo>
                  <a:lnTo>
                    <a:pt x="1224305" y="1229093"/>
                  </a:lnTo>
                  <a:close/>
                </a:path>
                <a:path w="2092959" h="1640204">
                  <a:moveTo>
                    <a:pt x="1912924" y="619493"/>
                  </a:moveTo>
                  <a:lnTo>
                    <a:pt x="1508518" y="215099"/>
                  </a:lnTo>
                  <a:lnTo>
                    <a:pt x="1104125" y="215099"/>
                  </a:lnTo>
                  <a:lnTo>
                    <a:pt x="1912924" y="1023899"/>
                  </a:lnTo>
                  <a:lnTo>
                    <a:pt x="1912924" y="619493"/>
                  </a:lnTo>
                  <a:close/>
                </a:path>
                <a:path w="2092959" h="1640204">
                  <a:moveTo>
                    <a:pt x="2092744" y="1235341"/>
                  </a:moveTo>
                  <a:lnTo>
                    <a:pt x="1688338" y="830935"/>
                  </a:lnTo>
                  <a:lnTo>
                    <a:pt x="1283944" y="830935"/>
                  </a:lnTo>
                  <a:lnTo>
                    <a:pt x="2092744" y="1639747"/>
                  </a:lnTo>
                  <a:lnTo>
                    <a:pt x="2092744" y="1235341"/>
                  </a:lnTo>
                  <a:close/>
                </a:path>
              </a:pathLst>
            </a:custGeom>
            <a:solidFill>
              <a:srgbClr val="FFFFFF">
                <a:alpha val="7308"/>
              </a:srgbClr>
            </a:solidFill>
          </p:spPr>
          <p:txBody>
            <a:bodyPr wrap="square" lIns="0" tIns="0" rIns="0" bIns="0" rtlCol="0"/>
            <a:lstStyle/>
            <a:p>
              <a:endParaRPr/>
            </a:p>
          </p:txBody>
        </p:sp>
        <p:sp>
          <p:nvSpPr>
            <p:cNvPr id="8" name="object 8"/>
            <p:cNvSpPr/>
            <p:nvPr/>
          </p:nvSpPr>
          <p:spPr>
            <a:xfrm>
              <a:off x="7227414" y="3711188"/>
              <a:ext cx="808990" cy="808990"/>
            </a:xfrm>
            <a:custGeom>
              <a:avLst/>
              <a:gdLst/>
              <a:ahLst/>
              <a:cxnLst/>
              <a:rect l="l" t="t" r="r" b="b"/>
              <a:pathLst>
                <a:path w="808990" h="808989">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9" name="object 9"/>
            <p:cNvSpPr/>
            <p:nvPr/>
          </p:nvSpPr>
          <p:spPr>
            <a:xfrm>
              <a:off x="7462444" y="3718864"/>
              <a:ext cx="1681480" cy="1424940"/>
            </a:xfrm>
            <a:custGeom>
              <a:avLst/>
              <a:gdLst/>
              <a:ahLst/>
              <a:cxnLst/>
              <a:rect l="l" t="t" r="r" b="b"/>
              <a:pathLst>
                <a:path w="1681479" h="1424939">
                  <a:moveTo>
                    <a:pt x="808799" y="604164"/>
                  </a:moveTo>
                  <a:lnTo>
                    <a:pt x="404393" y="199771"/>
                  </a:lnTo>
                  <a:lnTo>
                    <a:pt x="0" y="199771"/>
                  </a:lnTo>
                  <a:lnTo>
                    <a:pt x="808799" y="1008570"/>
                  </a:lnTo>
                  <a:lnTo>
                    <a:pt x="808799" y="604164"/>
                  </a:lnTo>
                  <a:close/>
                </a:path>
                <a:path w="1681479" h="1424939">
                  <a:moveTo>
                    <a:pt x="1448841" y="808799"/>
                  </a:moveTo>
                  <a:lnTo>
                    <a:pt x="640041" y="0"/>
                  </a:lnTo>
                  <a:lnTo>
                    <a:pt x="640041" y="404393"/>
                  </a:lnTo>
                  <a:lnTo>
                    <a:pt x="1044435" y="808799"/>
                  </a:lnTo>
                  <a:lnTo>
                    <a:pt x="1448841" y="808799"/>
                  </a:lnTo>
                  <a:close/>
                </a:path>
                <a:path w="1681479" h="1424939">
                  <a:moveTo>
                    <a:pt x="1634642" y="1424635"/>
                  </a:moveTo>
                  <a:lnTo>
                    <a:pt x="825842" y="615835"/>
                  </a:lnTo>
                  <a:lnTo>
                    <a:pt x="825842" y="1020241"/>
                  </a:lnTo>
                  <a:lnTo>
                    <a:pt x="1230236" y="1424635"/>
                  </a:lnTo>
                  <a:lnTo>
                    <a:pt x="1634642" y="1424635"/>
                  </a:lnTo>
                  <a:close/>
                </a:path>
                <a:path w="1681479" h="1424939">
                  <a:moveTo>
                    <a:pt x="1680883" y="611835"/>
                  </a:moveTo>
                  <a:lnTo>
                    <a:pt x="1276477" y="207429"/>
                  </a:lnTo>
                  <a:lnTo>
                    <a:pt x="872083" y="207429"/>
                  </a:lnTo>
                  <a:lnTo>
                    <a:pt x="1680883" y="1016228"/>
                  </a:lnTo>
                  <a:lnTo>
                    <a:pt x="1680883" y="611835"/>
                  </a:lnTo>
                  <a:close/>
                </a:path>
              </a:pathLst>
            </a:custGeom>
            <a:solidFill>
              <a:srgbClr val="FFFFFF">
                <a:alpha val="7308"/>
              </a:srgbClr>
            </a:solidFill>
          </p:spPr>
          <p:txBody>
            <a:bodyPr wrap="square" lIns="0" tIns="0" rIns="0" bIns="0" rtlCol="0"/>
            <a:lstStyle/>
            <a:p>
              <a:endParaRPr/>
            </a:p>
          </p:txBody>
        </p:sp>
      </p:grpSp>
      <p:sp>
        <p:nvSpPr>
          <p:cNvPr id="10" name="object 10"/>
          <p:cNvSpPr txBox="1">
            <a:spLocks noGrp="1"/>
          </p:cNvSpPr>
          <p:nvPr>
            <p:ph type="title"/>
          </p:nvPr>
        </p:nvSpPr>
        <p:spPr>
          <a:xfrm>
            <a:off x="896875" y="2019376"/>
            <a:ext cx="1401445" cy="452120"/>
          </a:xfrm>
          <a:prstGeom prst="rect">
            <a:avLst/>
          </a:prstGeom>
        </p:spPr>
        <p:txBody>
          <a:bodyPr vert="horz" wrap="square" lIns="0" tIns="12700" rIns="0" bIns="0" rtlCol="0">
            <a:spAutoFit/>
          </a:bodyPr>
          <a:lstStyle/>
          <a:p>
            <a:pPr marL="12700">
              <a:lnSpc>
                <a:spcPct val="100000"/>
              </a:lnSpc>
              <a:spcBef>
                <a:spcPts val="100"/>
              </a:spcBef>
            </a:pPr>
            <a:r>
              <a:rPr sz="2800" spc="140" dirty="0"/>
              <a:t>Thanks!</a:t>
            </a:r>
            <a:endParaRPr sz="2800"/>
          </a:p>
        </p:txBody>
      </p:sp>
      <p:sp>
        <p:nvSpPr>
          <p:cNvPr id="12" name="object 12"/>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27</a:t>
            </a:fld>
            <a:endParaRPr spc="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875" y="2386113"/>
            <a:ext cx="2432685" cy="452120"/>
          </a:xfrm>
          <a:prstGeom prst="rect">
            <a:avLst/>
          </a:prstGeom>
        </p:spPr>
        <p:txBody>
          <a:bodyPr vert="horz" wrap="square" lIns="0" tIns="12700" rIns="0" bIns="0" rtlCol="0">
            <a:spAutoFit/>
          </a:bodyPr>
          <a:lstStyle/>
          <a:p>
            <a:pPr marL="12700">
              <a:lnSpc>
                <a:spcPct val="100000"/>
              </a:lnSpc>
              <a:spcBef>
                <a:spcPts val="100"/>
              </a:spcBef>
            </a:pPr>
            <a:r>
              <a:rPr sz="2800" spc="130" dirty="0"/>
              <a:t>Symbol</a:t>
            </a:r>
            <a:r>
              <a:rPr sz="2800" spc="-120" dirty="0"/>
              <a:t> </a:t>
            </a:r>
            <a:r>
              <a:rPr sz="2800" spc="40" dirty="0"/>
              <a:t>Table</a:t>
            </a:r>
            <a:endParaRPr sz="2800"/>
          </a:p>
        </p:txBody>
      </p:sp>
      <p:sp>
        <p:nvSpPr>
          <p:cNvPr id="3" name="object 3"/>
          <p:cNvSpPr txBox="1">
            <a:spLocks noGrp="1"/>
          </p:cNvSpPr>
          <p:nvPr>
            <p:ph type="sldNum" sz="quarter" idx="7"/>
          </p:nvPr>
        </p:nvSpPr>
        <p:spPr>
          <a:prstGeom prst="rect">
            <a:avLst/>
          </a:prstGeom>
        </p:spPr>
        <p:txBody>
          <a:bodyPr vert="horz" wrap="square" lIns="0" tIns="10795" rIns="0" bIns="0" rtlCol="0">
            <a:spAutoFit/>
          </a:bodyPr>
          <a:lstStyle/>
          <a:p>
            <a:pPr marL="111125">
              <a:lnSpc>
                <a:spcPct val="100000"/>
              </a:lnSpc>
              <a:spcBef>
                <a:spcPts val="85"/>
              </a:spcBef>
            </a:pPr>
            <a:fld id="{81D60167-4931-47E6-BA6A-407CBD079E47}" type="slidenum">
              <a:rPr spc="30" dirty="0"/>
              <a:t>3</a:t>
            </a:fld>
            <a:endParaRPr spc="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3670935" cy="391160"/>
          </a:xfrm>
          <a:prstGeom prst="rect">
            <a:avLst/>
          </a:prstGeom>
        </p:spPr>
        <p:txBody>
          <a:bodyPr vert="horz" wrap="square" lIns="0" tIns="12700" rIns="0" bIns="0" rtlCol="0">
            <a:spAutoFit/>
          </a:bodyPr>
          <a:lstStyle/>
          <a:p>
            <a:pPr marL="12700">
              <a:lnSpc>
                <a:spcPct val="100000"/>
              </a:lnSpc>
              <a:spcBef>
                <a:spcPts val="100"/>
              </a:spcBef>
            </a:pPr>
            <a:r>
              <a:rPr sz="2400" spc="114" dirty="0"/>
              <a:t>What</a:t>
            </a:r>
            <a:r>
              <a:rPr sz="2400" spc="-40" dirty="0"/>
              <a:t> </a:t>
            </a:r>
            <a:r>
              <a:rPr sz="2400" spc="200" dirty="0"/>
              <a:t>is</a:t>
            </a:r>
            <a:r>
              <a:rPr sz="2400" spc="-40" dirty="0"/>
              <a:t> </a:t>
            </a:r>
            <a:r>
              <a:rPr sz="2400" spc="-225" dirty="0"/>
              <a:t>a</a:t>
            </a:r>
            <a:r>
              <a:rPr sz="2400" spc="-40" dirty="0"/>
              <a:t> </a:t>
            </a:r>
            <a:r>
              <a:rPr sz="2400" spc="105" dirty="0"/>
              <a:t>symbol</a:t>
            </a:r>
            <a:r>
              <a:rPr sz="2400" spc="-40" dirty="0"/>
              <a:t> </a:t>
            </a:r>
            <a:r>
              <a:rPr sz="2400" spc="-15" dirty="0"/>
              <a:t>table?</a:t>
            </a:r>
            <a:endParaRPr sz="240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111125">
              <a:lnSpc>
                <a:spcPct val="100000"/>
              </a:lnSpc>
              <a:spcBef>
                <a:spcPts val="85"/>
              </a:spcBef>
            </a:pPr>
            <a:fld id="{81D60167-4931-47E6-BA6A-407CBD079E47}" type="slidenum">
              <a:rPr spc="30" dirty="0"/>
              <a:t>4</a:t>
            </a:fld>
            <a:endParaRPr spc="30" dirty="0"/>
          </a:p>
        </p:txBody>
      </p:sp>
      <p:sp>
        <p:nvSpPr>
          <p:cNvPr id="3" name="object 3"/>
          <p:cNvSpPr txBox="1"/>
          <p:nvPr/>
        </p:nvSpPr>
        <p:spPr>
          <a:xfrm>
            <a:off x="1370525" y="1603490"/>
            <a:ext cx="6693534" cy="2025650"/>
          </a:xfrm>
          <a:prstGeom prst="rect">
            <a:avLst/>
          </a:prstGeom>
        </p:spPr>
        <p:txBody>
          <a:bodyPr vert="horz" wrap="square" lIns="0" tIns="12700" rIns="0" bIns="0" rtlCol="0">
            <a:spAutoFit/>
          </a:bodyPr>
          <a:lstStyle/>
          <a:p>
            <a:pPr marL="12700" marR="5080">
              <a:lnSpc>
                <a:spcPct val="115399"/>
              </a:lnSpc>
              <a:spcBef>
                <a:spcPts val="100"/>
              </a:spcBef>
            </a:pPr>
            <a:r>
              <a:rPr lang="en-US" sz="1300" dirty="0">
                <a:solidFill>
                  <a:srgbClr val="FFFFFF"/>
                </a:solidFill>
                <a:latin typeface="Tahoma"/>
                <a:cs typeface="Tahoma"/>
              </a:rPr>
              <a:t>Symbol</a:t>
            </a:r>
            <a:r>
              <a:rPr lang="en-US" sz="1300" spc="-155" dirty="0">
                <a:solidFill>
                  <a:srgbClr val="FFFFFF"/>
                </a:solidFill>
                <a:latin typeface="Tahoma"/>
                <a:cs typeface="Tahoma"/>
              </a:rPr>
              <a:t> </a:t>
            </a:r>
            <a:r>
              <a:rPr lang="en-US" sz="1300" spc="10" dirty="0">
                <a:solidFill>
                  <a:srgbClr val="FFFFFF"/>
                </a:solidFill>
                <a:latin typeface="Tahoma"/>
                <a:cs typeface="Tahoma"/>
              </a:rPr>
              <a:t>table</a:t>
            </a:r>
            <a:r>
              <a:rPr lang="en-US" sz="1300" spc="-155" dirty="0">
                <a:solidFill>
                  <a:srgbClr val="FFFFFF"/>
                </a:solidFill>
                <a:latin typeface="Tahoma"/>
                <a:cs typeface="Tahoma"/>
              </a:rPr>
              <a:t> </a:t>
            </a:r>
            <a:r>
              <a:rPr lang="en-US" sz="1300" spc="5" dirty="0">
                <a:solidFill>
                  <a:srgbClr val="FFFFFF"/>
                </a:solidFill>
                <a:latin typeface="Tahoma"/>
                <a:cs typeface="Tahoma"/>
              </a:rPr>
              <a:t>is</a:t>
            </a:r>
            <a:r>
              <a:rPr lang="en-US" sz="1300" spc="-155" dirty="0">
                <a:solidFill>
                  <a:srgbClr val="FFFFFF"/>
                </a:solidFill>
                <a:latin typeface="Tahoma"/>
                <a:cs typeface="Tahoma"/>
              </a:rPr>
              <a:t> </a:t>
            </a:r>
            <a:r>
              <a:rPr lang="en-US" sz="1300" spc="-15" dirty="0">
                <a:solidFill>
                  <a:srgbClr val="FFFFFF"/>
                </a:solidFill>
                <a:latin typeface="Tahoma"/>
                <a:cs typeface="Tahoma"/>
              </a:rPr>
              <a:t>an</a:t>
            </a:r>
            <a:r>
              <a:rPr lang="en-US" sz="1300" spc="-155" dirty="0">
                <a:solidFill>
                  <a:srgbClr val="FFFFFF"/>
                </a:solidFill>
                <a:latin typeface="Tahoma"/>
                <a:cs typeface="Tahoma"/>
              </a:rPr>
              <a:t> </a:t>
            </a:r>
            <a:r>
              <a:rPr lang="en-US" sz="1300" spc="15" dirty="0">
                <a:solidFill>
                  <a:srgbClr val="FFFFFF"/>
                </a:solidFill>
                <a:latin typeface="Tahoma"/>
                <a:cs typeface="Tahoma"/>
              </a:rPr>
              <a:t>important</a:t>
            </a:r>
            <a:r>
              <a:rPr lang="en-US" sz="1300" spc="-150" dirty="0">
                <a:solidFill>
                  <a:srgbClr val="FFFFFF"/>
                </a:solidFill>
                <a:latin typeface="Tahoma"/>
                <a:cs typeface="Tahoma"/>
              </a:rPr>
              <a:t> </a:t>
            </a:r>
            <a:r>
              <a:rPr lang="en-US" sz="1300" dirty="0">
                <a:solidFill>
                  <a:srgbClr val="FFFFFF"/>
                </a:solidFill>
                <a:latin typeface="Tahoma"/>
                <a:cs typeface="Tahoma"/>
              </a:rPr>
              <a:t>data</a:t>
            </a:r>
            <a:r>
              <a:rPr lang="en-US" sz="1300" spc="-155" dirty="0">
                <a:solidFill>
                  <a:srgbClr val="FFFFFF"/>
                </a:solidFill>
                <a:latin typeface="Tahoma"/>
                <a:cs typeface="Tahoma"/>
              </a:rPr>
              <a:t> </a:t>
            </a:r>
            <a:r>
              <a:rPr lang="en-US" sz="1300" spc="20" dirty="0">
                <a:solidFill>
                  <a:srgbClr val="FFFFFF"/>
                </a:solidFill>
                <a:latin typeface="Tahoma"/>
                <a:cs typeface="Tahoma"/>
              </a:rPr>
              <a:t>structure</a:t>
            </a:r>
            <a:r>
              <a:rPr lang="en-US" sz="1300" spc="-155" dirty="0">
                <a:solidFill>
                  <a:srgbClr val="FFFFFF"/>
                </a:solidFill>
                <a:latin typeface="Tahoma"/>
                <a:cs typeface="Tahoma"/>
              </a:rPr>
              <a:t> </a:t>
            </a:r>
            <a:r>
              <a:rPr lang="en-US" sz="1300" spc="-5" dirty="0">
                <a:solidFill>
                  <a:srgbClr val="FFFFFF"/>
                </a:solidFill>
                <a:latin typeface="Tahoma"/>
                <a:cs typeface="Tahoma"/>
              </a:rPr>
              <a:t>used</a:t>
            </a:r>
            <a:r>
              <a:rPr lang="en-US" sz="1300" spc="-155" dirty="0">
                <a:solidFill>
                  <a:srgbClr val="FFFFFF"/>
                </a:solidFill>
                <a:latin typeface="Tahoma"/>
                <a:cs typeface="Tahoma"/>
              </a:rPr>
              <a:t> </a:t>
            </a:r>
            <a:r>
              <a:rPr lang="en-US" sz="1300" spc="30" dirty="0">
                <a:solidFill>
                  <a:srgbClr val="FFFFFF"/>
                </a:solidFill>
                <a:latin typeface="Tahoma"/>
                <a:cs typeface="Tahoma"/>
              </a:rPr>
              <a:t>for</a:t>
            </a:r>
            <a:r>
              <a:rPr lang="en-US" sz="1300" spc="-155" dirty="0">
                <a:solidFill>
                  <a:srgbClr val="FFFFFF"/>
                </a:solidFill>
                <a:latin typeface="Tahoma"/>
                <a:cs typeface="Tahoma"/>
              </a:rPr>
              <a:t> </a:t>
            </a:r>
            <a:r>
              <a:rPr lang="en-US" sz="1300" dirty="0">
                <a:solidFill>
                  <a:srgbClr val="FFFFFF"/>
                </a:solidFill>
                <a:latin typeface="Tahoma"/>
                <a:cs typeface="Tahoma"/>
              </a:rPr>
              <a:t>scope</a:t>
            </a:r>
            <a:r>
              <a:rPr lang="en-US" sz="1300" spc="-150" dirty="0">
                <a:solidFill>
                  <a:srgbClr val="FFFFFF"/>
                </a:solidFill>
                <a:latin typeface="Tahoma"/>
                <a:cs typeface="Tahoma"/>
              </a:rPr>
              <a:t> </a:t>
            </a:r>
            <a:r>
              <a:rPr lang="en-US" sz="1300" spc="-40" dirty="0">
                <a:solidFill>
                  <a:srgbClr val="FFFFFF"/>
                </a:solidFill>
                <a:latin typeface="Tahoma"/>
                <a:cs typeface="Tahoma"/>
              </a:rPr>
              <a:t>manage,</a:t>
            </a:r>
            <a:r>
              <a:rPr lang="en-US" sz="1300" spc="-155" dirty="0">
                <a:solidFill>
                  <a:srgbClr val="FFFFFF"/>
                </a:solidFill>
                <a:latin typeface="Tahoma"/>
                <a:cs typeface="Tahoma"/>
              </a:rPr>
              <a:t> </a:t>
            </a:r>
            <a:r>
              <a:rPr lang="en-US" sz="1300" spc="10" dirty="0">
                <a:solidFill>
                  <a:srgbClr val="FFFFFF"/>
                </a:solidFill>
                <a:latin typeface="Tahoma"/>
                <a:cs typeface="Tahoma"/>
              </a:rPr>
              <a:t>variable</a:t>
            </a:r>
            <a:r>
              <a:rPr lang="en-US" sz="1300" spc="-155" dirty="0">
                <a:solidFill>
                  <a:srgbClr val="FFFFFF"/>
                </a:solidFill>
                <a:latin typeface="Tahoma"/>
                <a:cs typeface="Tahoma"/>
              </a:rPr>
              <a:t> </a:t>
            </a:r>
            <a:r>
              <a:rPr lang="en-US" sz="1300" spc="10" dirty="0">
                <a:solidFill>
                  <a:srgbClr val="FFFFFF"/>
                </a:solidFill>
                <a:latin typeface="Tahoma"/>
                <a:cs typeface="Tahoma"/>
              </a:rPr>
              <a:t>verification,</a:t>
            </a:r>
            <a:r>
              <a:rPr lang="en-US" sz="1300" spc="-155" dirty="0">
                <a:solidFill>
                  <a:srgbClr val="FFFFFF"/>
                </a:solidFill>
                <a:latin typeface="Tahoma"/>
                <a:cs typeface="Tahoma"/>
              </a:rPr>
              <a:t> </a:t>
            </a:r>
            <a:r>
              <a:rPr lang="en-US" sz="1300" spc="15" dirty="0">
                <a:solidFill>
                  <a:srgbClr val="FFFFFF"/>
                </a:solidFill>
                <a:latin typeface="Tahoma"/>
                <a:cs typeface="Tahoma"/>
              </a:rPr>
              <a:t>type </a:t>
            </a:r>
            <a:r>
              <a:rPr lang="en-US" sz="1300" spc="-390" dirty="0">
                <a:solidFill>
                  <a:srgbClr val="FFFFFF"/>
                </a:solidFill>
                <a:latin typeface="Tahoma"/>
                <a:cs typeface="Tahoma"/>
              </a:rPr>
              <a:t> </a:t>
            </a:r>
            <a:r>
              <a:rPr lang="en-US" sz="1300" dirty="0">
                <a:solidFill>
                  <a:srgbClr val="FFFFFF"/>
                </a:solidFill>
                <a:latin typeface="Tahoma"/>
                <a:cs typeface="Tahoma"/>
              </a:rPr>
              <a:t>checking</a:t>
            </a:r>
            <a:r>
              <a:rPr lang="en-US" sz="1300" spc="-165" dirty="0">
                <a:solidFill>
                  <a:srgbClr val="FFFFFF"/>
                </a:solidFill>
                <a:latin typeface="Tahoma"/>
                <a:cs typeface="Tahoma"/>
              </a:rPr>
              <a:t>, </a:t>
            </a:r>
            <a:r>
              <a:rPr lang="en-US" sz="1300" spc="5" dirty="0">
                <a:solidFill>
                  <a:srgbClr val="FFFFFF"/>
                </a:solidFill>
                <a:latin typeface="Tahoma"/>
                <a:cs typeface="Tahoma"/>
              </a:rPr>
              <a:t>code</a:t>
            </a:r>
            <a:r>
              <a:rPr lang="en-US" sz="1300" spc="-160" dirty="0">
                <a:solidFill>
                  <a:srgbClr val="FFFFFF"/>
                </a:solidFill>
                <a:latin typeface="Tahoma"/>
                <a:cs typeface="Tahoma"/>
              </a:rPr>
              <a:t> </a:t>
            </a:r>
            <a:r>
              <a:rPr lang="en-US" sz="1300" spc="5" dirty="0">
                <a:solidFill>
                  <a:srgbClr val="FFFFFF"/>
                </a:solidFill>
                <a:latin typeface="Tahoma"/>
                <a:cs typeface="Tahoma"/>
              </a:rPr>
              <a:t>generation</a:t>
            </a:r>
            <a:endParaRPr lang="en-US" sz="1300" dirty="0">
              <a:latin typeface="Tahoma"/>
              <a:cs typeface="Tahoma"/>
            </a:endParaRPr>
          </a:p>
          <a:p>
            <a:pPr>
              <a:lnSpc>
                <a:spcPct val="100000"/>
              </a:lnSpc>
            </a:pPr>
            <a:endParaRPr lang="en-US" sz="1500" dirty="0">
              <a:latin typeface="Tahoma"/>
              <a:cs typeface="Tahoma"/>
            </a:endParaRPr>
          </a:p>
          <a:p>
            <a:pPr marL="469900" indent="-286385">
              <a:lnSpc>
                <a:spcPct val="100000"/>
              </a:lnSpc>
              <a:spcBef>
                <a:spcPts val="5"/>
              </a:spcBef>
              <a:buChar char="-"/>
              <a:tabLst>
                <a:tab pos="469265" algn="l"/>
                <a:tab pos="469900" algn="l"/>
              </a:tabLst>
            </a:pPr>
            <a:r>
              <a:rPr lang="en-US" sz="1300" spc="55" dirty="0">
                <a:solidFill>
                  <a:srgbClr val="FFFFFF"/>
                </a:solidFill>
                <a:latin typeface="Tahoma"/>
                <a:cs typeface="Tahoma"/>
              </a:rPr>
              <a:t>Why</a:t>
            </a:r>
            <a:r>
              <a:rPr lang="en-US" sz="1300" spc="-160" dirty="0">
                <a:solidFill>
                  <a:srgbClr val="FFFFFF"/>
                </a:solidFill>
                <a:latin typeface="Tahoma"/>
                <a:cs typeface="Tahoma"/>
              </a:rPr>
              <a:t> </a:t>
            </a:r>
            <a:r>
              <a:rPr lang="en-US" sz="1300" spc="10" dirty="0">
                <a:solidFill>
                  <a:srgbClr val="FFFFFF"/>
                </a:solidFill>
                <a:latin typeface="Tahoma"/>
                <a:cs typeface="Tahoma"/>
              </a:rPr>
              <a:t>we</a:t>
            </a:r>
            <a:r>
              <a:rPr lang="en-US" sz="1300" spc="-160" dirty="0">
                <a:solidFill>
                  <a:srgbClr val="FFFFFF"/>
                </a:solidFill>
                <a:latin typeface="Tahoma"/>
                <a:cs typeface="Tahoma"/>
              </a:rPr>
              <a:t> </a:t>
            </a:r>
            <a:r>
              <a:rPr lang="en-US" sz="1300" spc="5" dirty="0">
                <a:solidFill>
                  <a:srgbClr val="FFFFFF"/>
                </a:solidFill>
                <a:latin typeface="Tahoma"/>
                <a:cs typeface="Tahoma"/>
              </a:rPr>
              <a:t>can’t</a:t>
            </a:r>
            <a:r>
              <a:rPr lang="en-US" sz="1300" spc="-160" dirty="0">
                <a:solidFill>
                  <a:srgbClr val="FFFFFF"/>
                </a:solidFill>
                <a:latin typeface="Tahoma"/>
                <a:cs typeface="Tahoma"/>
              </a:rPr>
              <a:t> </a:t>
            </a:r>
            <a:r>
              <a:rPr lang="en-US" sz="1300" spc="-15" dirty="0">
                <a:solidFill>
                  <a:srgbClr val="FFFFFF"/>
                </a:solidFill>
                <a:latin typeface="Tahoma"/>
                <a:cs typeface="Tahoma"/>
              </a:rPr>
              <a:t>assign</a:t>
            </a:r>
            <a:r>
              <a:rPr lang="en-US" sz="1300" spc="-160" dirty="0">
                <a:solidFill>
                  <a:srgbClr val="FFFFFF"/>
                </a:solidFill>
                <a:latin typeface="Tahoma"/>
                <a:cs typeface="Tahoma"/>
              </a:rPr>
              <a:t> </a:t>
            </a:r>
            <a:r>
              <a:rPr lang="en-US" sz="1300" spc="-15" dirty="0">
                <a:solidFill>
                  <a:srgbClr val="FFFFFF"/>
                </a:solidFill>
                <a:latin typeface="Tahoma"/>
                <a:cs typeface="Tahoma"/>
              </a:rPr>
              <a:t>an</a:t>
            </a:r>
            <a:r>
              <a:rPr lang="en-US" sz="1300" spc="-160" dirty="0">
                <a:solidFill>
                  <a:srgbClr val="FFFFFF"/>
                </a:solidFill>
                <a:latin typeface="Tahoma"/>
                <a:cs typeface="Tahoma"/>
              </a:rPr>
              <a:t> </a:t>
            </a:r>
            <a:r>
              <a:rPr lang="en-US" sz="1300" spc="10" dirty="0">
                <a:solidFill>
                  <a:srgbClr val="FFFFFF"/>
                </a:solidFill>
                <a:latin typeface="Tahoma"/>
                <a:cs typeface="Tahoma"/>
              </a:rPr>
              <a:t>integer</a:t>
            </a:r>
            <a:r>
              <a:rPr lang="en-US" sz="1300" spc="-160" dirty="0">
                <a:solidFill>
                  <a:srgbClr val="FFFFFF"/>
                </a:solidFill>
                <a:latin typeface="Tahoma"/>
                <a:cs typeface="Tahoma"/>
              </a:rPr>
              <a:t> </a:t>
            </a:r>
            <a:r>
              <a:rPr lang="en-US" sz="1300" spc="5" dirty="0">
                <a:solidFill>
                  <a:srgbClr val="FFFFFF"/>
                </a:solidFill>
                <a:latin typeface="Tahoma"/>
                <a:cs typeface="Tahoma"/>
              </a:rPr>
              <a:t>value</a:t>
            </a:r>
            <a:r>
              <a:rPr lang="en-US" sz="1300" spc="-160" dirty="0">
                <a:solidFill>
                  <a:srgbClr val="FFFFFF"/>
                </a:solidFill>
                <a:latin typeface="Tahoma"/>
                <a:cs typeface="Tahoma"/>
              </a:rPr>
              <a:t> </a:t>
            </a:r>
            <a:r>
              <a:rPr lang="en-US" sz="1300" spc="30" dirty="0">
                <a:solidFill>
                  <a:srgbClr val="FFFFFF"/>
                </a:solidFill>
                <a:latin typeface="Tahoma"/>
                <a:cs typeface="Tahoma"/>
              </a:rPr>
              <a:t>to</a:t>
            </a:r>
            <a:r>
              <a:rPr lang="en-US" sz="1300" spc="-160" dirty="0">
                <a:solidFill>
                  <a:srgbClr val="FFFFFF"/>
                </a:solidFill>
                <a:latin typeface="Tahoma"/>
                <a:cs typeface="Tahoma"/>
              </a:rPr>
              <a:t> </a:t>
            </a:r>
            <a:r>
              <a:rPr lang="en-US" sz="1300" spc="-15" dirty="0">
                <a:solidFill>
                  <a:srgbClr val="FFFFFF"/>
                </a:solidFill>
                <a:latin typeface="Tahoma"/>
                <a:cs typeface="Tahoma"/>
              </a:rPr>
              <a:t>an</a:t>
            </a:r>
            <a:r>
              <a:rPr lang="en-US" sz="1300" spc="-160" dirty="0">
                <a:solidFill>
                  <a:srgbClr val="FFFFFF"/>
                </a:solidFill>
                <a:latin typeface="Tahoma"/>
                <a:cs typeface="Tahoma"/>
              </a:rPr>
              <a:t> </a:t>
            </a:r>
            <a:r>
              <a:rPr lang="en-US" sz="1300" spc="10" dirty="0">
                <a:solidFill>
                  <a:srgbClr val="FFFFFF"/>
                </a:solidFill>
                <a:latin typeface="Tahoma"/>
                <a:cs typeface="Tahoma"/>
              </a:rPr>
              <a:t>string</a:t>
            </a:r>
            <a:r>
              <a:rPr lang="en-US" sz="1300" spc="-160" dirty="0">
                <a:solidFill>
                  <a:srgbClr val="FFFFFF"/>
                </a:solidFill>
                <a:latin typeface="Tahoma"/>
                <a:cs typeface="Tahoma"/>
              </a:rPr>
              <a:t> </a:t>
            </a:r>
            <a:r>
              <a:rPr lang="en-US" sz="1300" dirty="0">
                <a:solidFill>
                  <a:srgbClr val="FFFFFF"/>
                </a:solidFill>
                <a:latin typeface="Tahoma"/>
                <a:cs typeface="Tahoma"/>
              </a:rPr>
              <a:t>variable?</a:t>
            </a:r>
            <a:endParaRPr lang="en-US" sz="1300" dirty="0">
              <a:latin typeface="Tahoma"/>
              <a:cs typeface="Tahoma"/>
            </a:endParaRPr>
          </a:p>
          <a:p>
            <a:pPr marL="469900" indent="-286385">
              <a:lnSpc>
                <a:spcPct val="100000"/>
              </a:lnSpc>
              <a:spcBef>
                <a:spcPts val="240"/>
              </a:spcBef>
              <a:buChar char="-"/>
              <a:tabLst>
                <a:tab pos="469265" algn="l"/>
                <a:tab pos="469900" algn="l"/>
              </a:tabLst>
            </a:pPr>
            <a:r>
              <a:rPr lang="en-US" sz="1300" spc="55" dirty="0">
                <a:solidFill>
                  <a:srgbClr val="FFFFFF"/>
                </a:solidFill>
                <a:latin typeface="Tahoma"/>
                <a:cs typeface="Tahoma"/>
              </a:rPr>
              <a:t>Why</a:t>
            </a:r>
            <a:r>
              <a:rPr lang="en-US" sz="1300" spc="-160" dirty="0">
                <a:solidFill>
                  <a:srgbClr val="FFFFFF"/>
                </a:solidFill>
                <a:latin typeface="Tahoma"/>
                <a:cs typeface="Tahoma"/>
              </a:rPr>
              <a:t> </a:t>
            </a:r>
            <a:r>
              <a:rPr lang="en-US" sz="1300" spc="10" dirty="0">
                <a:solidFill>
                  <a:srgbClr val="FFFFFF"/>
                </a:solidFill>
                <a:latin typeface="Tahoma"/>
                <a:cs typeface="Tahoma"/>
              </a:rPr>
              <a:t>we</a:t>
            </a:r>
            <a:r>
              <a:rPr lang="en-US" sz="1300" spc="-160" dirty="0">
                <a:solidFill>
                  <a:srgbClr val="FFFFFF"/>
                </a:solidFill>
                <a:latin typeface="Tahoma"/>
                <a:cs typeface="Tahoma"/>
              </a:rPr>
              <a:t> </a:t>
            </a:r>
            <a:r>
              <a:rPr lang="en-US" sz="1300" spc="5" dirty="0">
                <a:solidFill>
                  <a:srgbClr val="FFFFFF"/>
                </a:solidFill>
                <a:latin typeface="Tahoma"/>
                <a:cs typeface="Tahoma"/>
              </a:rPr>
              <a:t>can’t</a:t>
            </a:r>
            <a:r>
              <a:rPr lang="en-US" sz="1300" spc="-160" dirty="0">
                <a:solidFill>
                  <a:srgbClr val="FFFFFF"/>
                </a:solidFill>
                <a:latin typeface="Tahoma"/>
                <a:cs typeface="Tahoma"/>
              </a:rPr>
              <a:t> </a:t>
            </a:r>
            <a:r>
              <a:rPr lang="en-US" sz="1300" spc="-10" dirty="0">
                <a:solidFill>
                  <a:srgbClr val="FFFFFF"/>
                </a:solidFill>
                <a:latin typeface="Tahoma"/>
                <a:cs typeface="Tahoma"/>
              </a:rPr>
              <a:t>access</a:t>
            </a:r>
            <a:r>
              <a:rPr lang="en-US" sz="1300" spc="-160" dirty="0">
                <a:solidFill>
                  <a:srgbClr val="FFFFFF"/>
                </a:solidFill>
                <a:latin typeface="Tahoma"/>
                <a:cs typeface="Tahoma"/>
              </a:rPr>
              <a:t> </a:t>
            </a:r>
            <a:r>
              <a:rPr lang="en-US" sz="1300" spc="10" dirty="0">
                <a:solidFill>
                  <a:srgbClr val="FFFFFF"/>
                </a:solidFill>
                <a:latin typeface="Tahoma"/>
                <a:cs typeface="Tahoma"/>
              </a:rPr>
              <a:t>variable</a:t>
            </a:r>
            <a:r>
              <a:rPr lang="en-US" sz="1300" spc="-160" dirty="0">
                <a:solidFill>
                  <a:srgbClr val="FFFFFF"/>
                </a:solidFill>
                <a:latin typeface="Tahoma"/>
                <a:cs typeface="Tahoma"/>
              </a:rPr>
              <a:t> </a:t>
            </a:r>
            <a:r>
              <a:rPr lang="en-US" sz="1300" spc="10" dirty="0">
                <a:solidFill>
                  <a:srgbClr val="FFFFFF"/>
                </a:solidFill>
                <a:latin typeface="Tahoma"/>
                <a:cs typeface="Tahoma"/>
              </a:rPr>
              <a:t>declared</a:t>
            </a:r>
            <a:r>
              <a:rPr lang="en-US" sz="1300" spc="-160" dirty="0">
                <a:solidFill>
                  <a:srgbClr val="FFFFFF"/>
                </a:solidFill>
                <a:latin typeface="Tahoma"/>
                <a:cs typeface="Tahoma"/>
              </a:rPr>
              <a:t> </a:t>
            </a:r>
            <a:r>
              <a:rPr lang="en-US" sz="1300" spc="15" dirty="0">
                <a:solidFill>
                  <a:srgbClr val="FFFFFF"/>
                </a:solidFill>
                <a:latin typeface="Tahoma"/>
                <a:cs typeface="Tahoma"/>
              </a:rPr>
              <a:t>in</a:t>
            </a:r>
            <a:r>
              <a:rPr lang="en-US" sz="1300" spc="-160" dirty="0">
                <a:solidFill>
                  <a:srgbClr val="FFFFFF"/>
                </a:solidFill>
                <a:latin typeface="Tahoma"/>
                <a:cs typeface="Tahoma"/>
              </a:rPr>
              <a:t> </a:t>
            </a:r>
            <a:r>
              <a:rPr lang="en-US" sz="1300" spc="20" dirty="0">
                <a:solidFill>
                  <a:srgbClr val="FFFFFF"/>
                </a:solidFill>
                <a:latin typeface="Tahoma"/>
                <a:cs typeface="Tahoma"/>
              </a:rPr>
              <a:t>different</a:t>
            </a:r>
            <a:r>
              <a:rPr lang="en-US" sz="1300" spc="-160" dirty="0">
                <a:solidFill>
                  <a:srgbClr val="FFFFFF"/>
                </a:solidFill>
                <a:latin typeface="Tahoma"/>
                <a:cs typeface="Tahoma"/>
              </a:rPr>
              <a:t> </a:t>
            </a:r>
            <a:r>
              <a:rPr lang="en-US" sz="1300" spc="-20" dirty="0">
                <a:solidFill>
                  <a:srgbClr val="FFFFFF"/>
                </a:solidFill>
                <a:latin typeface="Tahoma"/>
                <a:cs typeface="Tahoma"/>
              </a:rPr>
              <a:t>scope?</a:t>
            </a:r>
            <a:endParaRPr lang="en-US" sz="1300" dirty="0">
              <a:latin typeface="Tahoma"/>
              <a:cs typeface="Tahoma"/>
            </a:endParaRPr>
          </a:p>
          <a:p>
            <a:pPr marL="469900" indent="-286385">
              <a:lnSpc>
                <a:spcPct val="100000"/>
              </a:lnSpc>
              <a:spcBef>
                <a:spcPts val="240"/>
              </a:spcBef>
              <a:buChar char="-"/>
              <a:tabLst>
                <a:tab pos="469265" algn="l"/>
                <a:tab pos="469900" algn="l"/>
              </a:tabLst>
            </a:pPr>
            <a:r>
              <a:rPr lang="en-US" sz="1300" spc="55" dirty="0">
                <a:solidFill>
                  <a:srgbClr val="FFFFFF"/>
                </a:solidFill>
                <a:latin typeface="Tahoma"/>
                <a:cs typeface="Tahoma"/>
              </a:rPr>
              <a:t>Why</a:t>
            </a:r>
            <a:r>
              <a:rPr lang="en-US" sz="1300" spc="-160" dirty="0">
                <a:solidFill>
                  <a:srgbClr val="FFFFFF"/>
                </a:solidFill>
                <a:latin typeface="Tahoma"/>
                <a:cs typeface="Tahoma"/>
              </a:rPr>
              <a:t> </a:t>
            </a:r>
            <a:r>
              <a:rPr lang="en-US" sz="1300" spc="10" dirty="0">
                <a:solidFill>
                  <a:srgbClr val="FFFFFF"/>
                </a:solidFill>
                <a:latin typeface="Tahoma"/>
                <a:cs typeface="Tahoma"/>
              </a:rPr>
              <a:t>we</a:t>
            </a:r>
            <a:r>
              <a:rPr lang="en-US" sz="1300" spc="-160" dirty="0">
                <a:solidFill>
                  <a:srgbClr val="FFFFFF"/>
                </a:solidFill>
                <a:latin typeface="Tahoma"/>
                <a:cs typeface="Tahoma"/>
              </a:rPr>
              <a:t> </a:t>
            </a:r>
            <a:r>
              <a:rPr lang="en-US" sz="1300" spc="15" dirty="0">
                <a:solidFill>
                  <a:srgbClr val="FFFFFF"/>
                </a:solidFill>
                <a:latin typeface="Tahoma"/>
                <a:cs typeface="Tahoma"/>
              </a:rPr>
              <a:t>know</a:t>
            </a:r>
            <a:r>
              <a:rPr lang="en-US" sz="1300" spc="-160" dirty="0">
                <a:solidFill>
                  <a:srgbClr val="FFFFFF"/>
                </a:solidFill>
                <a:latin typeface="Tahoma"/>
                <a:cs typeface="Tahoma"/>
              </a:rPr>
              <a:t> </a:t>
            </a:r>
            <a:r>
              <a:rPr lang="en-US" sz="1300" spc="15" dirty="0">
                <a:solidFill>
                  <a:srgbClr val="FFFFFF"/>
                </a:solidFill>
                <a:latin typeface="Tahoma"/>
                <a:cs typeface="Tahoma"/>
              </a:rPr>
              <a:t>how</a:t>
            </a:r>
            <a:r>
              <a:rPr lang="en-US" sz="1300" spc="-160" dirty="0">
                <a:solidFill>
                  <a:srgbClr val="FFFFFF"/>
                </a:solidFill>
                <a:latin typeface="Tahoma"/>
                <a:cs typeface="Tahoma"/>
              </a:rPr>
              <a:t> </a:t>
            </a:r>
            <a:r>
              <a:rPr lang="en-US" sz="1300" spc="-10" dirty="0">
                <a:solidFill>
                  <a:srgbClr val="FFFFFF"/>
                </a:solidFill>
                <a:latin typeface="Tahoma"/>
                <a:cs typeface="Tahoma"/>
              </a:rPr>
              <a:t>many</a:t>
            </a:r>
            <a:r>
              <a:rPr lang="en-US" sz="1300" spc="-160" dirty="0">
                <a:solidFill>
                  <a:srgbClr val="FFFFFF"/>
                </a:solidFill>
                <a:latin typeface="Tahoma"/>
                <a:cs typeface="Tahoma"/>
              </a:rPr>
              <a:t> </a:t>
            </a:r>
            <a:r>
              <a:rPr lang="en-US" sz="1300" spc="5" dirty="0">
                <a:solidFill>
                  <a:srgbClr val="FFFFFF"/>
                </a:solidFill>
                <a:latin typeface="Tahoma"/>
                <a:cs typeface="Tahoma"/>
              </a:rPr>
              <a:t>memory</a:t>
            </a:r>
            <a:r>
              <a:rPr lang="en-US" sz="1300" spc="-160" dirty="0">
                <a:solidFill>
                  <a:srgbClr val="FFFFFF"/>
                </a:solidFill>
                <a:latin typeface="Tahoma"/>
                <a:cs typeface="Tahoma"/>
              </a:rPr>
              <a:t> </a:t>
            </a:r>
            <a:r>
              <a:rPr lang="en-US" sz="1300" spc="10" dirty="0">
                <a:solidFill>
                  <a:srgbClr val="FFFFFF"/>
                </a:solidFill>
                <a:latin typeface="Tahoma"/>
                <a:cs typeface="Tahoma"/>
              </a:rPr>
              <a:t>we</a:t>
            </a:r>
            <a:r>
              <a:rPr lang="en-US" sz="1300" spc="-160" dirty="0">
                <a:solidFill>
                  <a:srgbClr val="FFFFFF"/>
                </a:solidFill>
                <a:latin typeface="Tahoma"/>
                <a:cs typeface="Tahoma"/>
              </a:rPr>
              <a:t> </a:t>
            </a:r>
            <a:r>
              <a:rPr lang="en-US" sz="1300" dirty="0">
                <a:solidFill>
                  <a:srgbClr val="FFFFFF"/>
                </a:solidFill>
                <a:latin typeface="Tahoma"/>
                <a:cs typeface="Tahoma"/>
              </a:rPr>
              <a:t>need</a:t>
            </a:r>
            <a:r>
              <a:rPr lang="en-US" sz="1300" spc="-160" dirty="0">
                <a:solidFill>
                  <a:srgbClr val="FFFFFF"/>
                </a:solidFill>
                <a:latin typeface="Tahoma"/>
                <a:cs typeface="Tahoma"/>
              </a:rPr>
              <a:t> </a:t>
            </a:r>
            <a:r>
              <a:rPr lang="en-US" sz="1300" spc="30" dirty="0">
                <a:solidFill>
                  <a:srgbClr val="FFFFFF"/>
                </a:solidFill>
                <a:latin typeface="Tahoma"/>
                <a:cs typeface="Tahoma"/>
              </a:rPr>
              <a:t>to</a:t>
            </a:r>
            <a:r>
              <a:rPr lang="en-US" sz="1300" spc="-160" dirty="0">
                <a:solidFill>
                  <a:srgbClr val="FFFFFF"/>
                </a:solidFill>
                <a:latin typeface="Tahoma"/>
                <a:cs typeface="Tahoma"/>
              </a:rPr>
              <a:t> </a:t>
            </a:r>
            <a:r>
              <a:rPr lang="en-US" sz="1300" spc="10" dirty="0">
                <a:solidFill>
                  <a:srgbClr val="FFFFFF"/>
                </a:solidFill>
                <a:latin typeface="Tahoma"/>
                <a:cs typeface="Tahoma"/>
              </a:rPr>
              <a:t>allocate</a:t>
            </a:r>
            <a:r>
              <a:rPr lang="en-US" sz="1300" spc="-160" dirty="0">
                <a:solidFill>
                  <a:srgbClr val="FFFFFF"/>
                </a:solidFill>
                <a:latin typeface="Tahoma"/>
                <a:cs typeface="Tahoma"/>
              </a:rPr>
              <a:t> </a:t>
            </a:r>
            <a:r>
              <a:rPr lang="en-US" sz="1300" spc="30" dirty="0">
                <a:solidFill>
                  <a:srgbClr val="FFFFFF"/>
                </a:solidFill>
                <a:latin typeface="Tahoma"/>
                <a:cs typeface="Tahoma"/>
              </a:rPr>
              <a:t>for</a:t>
            </a:r>
            <a:r>
              <a:rPr lang="en-US" sz="1300" spc="-160" dirty="0">
                <a:solidFill>
                  <a:srgbClr val="FFFFFF"/>
                </a:solidFill>
                <a:latin typeface="Tahoma"/>
                <a:cs typeface="Tahoma"/>
              </a:rPr>
              <a:t> </a:t>
            </a:r>
            <a:r>
              <a:rPr lang="en-US" sz="1300" spc="-25" dirty="0">
                <a:solidFill>
                  <a:srgbClr val="FFFFFF"/>
                </a:solidFill>
                <a:latin typeface="Tahoma"/>
                <a:cs typeface="Tahoma"/>
              </a:rPr>
              <a:t>a</a:t>
            </a:r>
            <a:r>
              <a:rPr lang="en-US" sz="1300" spc="-160" dirty="0">
                <a:solidFill>
                  <a:srgbClr val="FFFFFF"/>
                </a:solidFill>
                <a:latin typeface="Tahoma"/>
                <a:cs typeface="Tahoma"/>
              </a:rPr>
              <a:t> </a:t>
            </a:r>
            <a:r>
              <a:rPr lang="en-US" sz="1300" spc="10" dirty="0">
                <a:solidFill>
                  <a:srgbClr val="FFFFFF"/>
                </a:solidFill>
                <a:latin typeface="Tahoma"/>
                <a:cs typeface="Tahoma"/>
              </a:rPr>
              <a:t>declared</a:t>
            </a:r>
            <a:r>
              <a:rPr lang="en-US" sz="1300" spc="-160" dirty="0">
                <a:solidFill>
                  <a:srgbClr val="FFFFFF"/>
                </a:solidFill>
                <a:latin typeface="Tahoma"/>
                <a:cs typeface="Tahoma"/>
              </a:rPr>
              <a:t> </a:t>
            </a:r>
            <a:r>
              <a:rPr lang="en-US" sz="1300" dirty="0">
                <a:solidFill>
                  <a:srgbClr val="FFFFFF"/>
                </a:solidFill>
                <a:latin typeface="Tahoma"/>
                <a:cs typeface="Tahoma"/>
              </a:rPr>
              <a:t>variable?</a:t>
            </a:r>
            <a:endParaRPr lang="en-US" sz="1300" dirty="0">
              <a:latin typeface="Tahoma"/>
              <a:cs typeface="Tahoma"/>
            </a:endParaRPr>
          </a:p>
          <a:p>
            <a:pPr marL="183515">
              <a:lnSpc>
                <a:spcPct val="100000"/>
              </a:lnSpc>
              <a:spcBef>
                <a:spcPts val="240"/>
              </a:spcBef>
              <a:tabLst>
                <a:tab pos="469265" algn="l"/>
              </a:tabLst>
            </a:pPr>
            <a:r>
              <a:rPr lang="en-US" sz="1300" spc="-25" dirty="0">
                <a:solidFill>
                  <a:srgbClr val="FFFFFF"/>
                </a:solidFill>
                <a:latin typeface="Tahoma"/>
                <a:cs typeface="Tahoma"/>
              </a:rPr>
              <a:t>-	</a:t>
            </a:r>
            <a:r>
              <a:rPr lang="en-US" sz="1300" spc="-120" dirty="0">
                <a:solidFill>
                  <a:srgbClr val="FFFFFF"/>
                </a:solidFill>
                <a:latin typeface="Tahoma"/>
                <a:cs typeface="Tahoma"/>
              </a:rPr>
              <a:t>…</a:t>
            </a:r>
            <a:r>
              <a:rPr lang="en-US" sz="1300" spc="-160" dirty="0">
                <a:solidFill>
                  <a:srgbClr val="FFFFFF"/>
                </a:solidFill>
                <a:latin typeface="Tahoma"/>
                <a:cs typeface="Tahoma"/>
              </a:rPr>
              <a:t> </a:t>
            </a:r>
            <a:r>
              <a:rPr lang="en-US" sz="1300" spc="-120" dirty="0">
                <a:solidFill>
                  <a:srgbClr val="FFFFFF"/>
                </a:solidFill>
                <a:latin typeface="Tahoma"/>
                <a:cs typeface="Tahoma"/>
              </a:rPr>
              <a:t>…</a:t>
            </a:r>
            <a:endParaRPr lang="en-US" sz="1300" dirty="0">
              <a:latin typeface="Tahoma"/>
              <a:cs typeface="Tahoma"/>
            </a:endParaRPr>
          </a:p>
          <a:p>
            <a:pPr>
              <a:lnSpc>
                <a:spcPct val="100000"/>
              </a:lnSpc>
            </a:pPr>
            <a:endParaRPr sz="1500" dirty="0">
              <a:latin typeface="Tahoma"/>
              <a:cs typeface="Tahoma"/>
            </a:endParaRPr>
          </a:p>
          <a:p>
            <a:pPr marL="12700">
              <a:lnSpc>
                <a:spcPct val="100000"/>
              </a:lnSpc>
            </a:pPr>
            <a:r>
              <a:rPr sz="1300" spc="5" dirty="0">
                <a:solidFill>
                  <a:srgbClr val="FFFFFF"/>
                </a:solidFill>
                <a:latin typeface="Tahoma"/>
                <a:cs typeface="Tahoma"/>
              </a:rPr>
              <a:t>Because</a:t>
            </a:r>
            <a:r>
              <a:rPr sz="1300" spc="-160" dirty="0">
                <a:solidFill>
                  <a:srgbClr val="FFFFFF"/>
                </a:solidFill>
                <a:latin typeface="Tahoma"/>
                <a:cs typeface="Tahoma"/>
              </a:rPr>
              <a:t> </a:t>
            </a:r>
            <a:r>
              <a:rPr sz="1300" spc="10" dirty="0">
                <a:solidFill>
                  <a:srgbClr val="FFFFFF"/>
                </a:solidFill>
                <a:latin typeface="Tahoma"/>
                <a:cs typeface="Tahoma"/>
              </a:rPr>
              <a:t>we</a:t>
            </a:r>
            <a:r>
              <a:rPr sz="1300" spc="-155" dirty="0">
                <a:solidFill>
                  <a:srgbClr val="FFFFFF"/>
                </a:solidFill>
                <a:latin typeface="Tahoma"/>
                <a:cs typeface="Tahoma"/>
              </a:rPr>
              <a:t> </a:t>
            </a:r>
            <a:r>
              <a:rPr sz="1300" spc="-5" dirty="0">
                <a:solidFill>
                  <a:srgbClr val="FFFFFF"/>
                </a:solidFill>
                <a:latin typeface="Tahoma"/>
                <a:cs typeface="Tahoma"/>
              </a:rPr>
              <a:t>have</a:t>
            </a:r>
            <a:r>
              <a:rPr sz="1300" spc="-155" dirty="0">
                <a:solidFill>
                  <a:srgbClr val="FFFFFF"/>
                </a:solidFill>
                <a:latin typeface="Tahoma"/>
                <a:cs typeface="Tahoma"/>
              </a:rPr>
              <a:t> </a:t>
            </a:r>
            <a:r>
              <a:rPr sz="1300" spc="5" dirty="0">
                <a:solidFill>
                  <a:srgbClr val="FFFFFF"/>
                </a:solidFill>
                <a:latin typeface="Tahoma"/>
                <a:cs typeface="Tahoma"/>
              </a:rPr>
              <a:t>symbol</a:t>
            </a:r>
            <a:r>
              <a:rPr sz="1300" spc="-155" dirty="0">
                <a:solidFill>
                  <a:srgbClr val="FFFFFF"/>
                </a:solidFill>
                <a:latin typeface="Tahoma"/>
                <a:cs typeface="Tahoma"/>
              </a:rPr>
              <a:t> </a:t>
            </a:r>
            <a:r>
              <a:rPr sz="1300" spc="10" dirty="0">
                <a:solidFill>
                  <a:srgbClr val="FFFFFF"/>
                </a:solidFill>
                <a:latin typeface="Tahoma"/>
                <a:cs typeface="Tahoma"/>
              </a:rPr>
              <a:t>table!</a:t>
            </a:r>
            <a:r>
              <a:rPr sz="1300" spc="-160" dirty="0">
                <a:solidFill>
                  <a:srgbClr val="FFFFFF"/>
                </a:solidFill>
                <a:latin typeface="Tahoma"/>
                <a:cs typeface="Tahoma"/>
              </a:rPr>
              <a:t> </a:t>
            </a:r>
            <a:r>
              <a:rPr sz="1300" spc="40" dirty="0">
                <a:solidFill>
                  <a:srgbClr val="FFFFFF"/>
                </a:solidFill>
                <a:latin typeface="Tahoma"/>
                <a:cs typeface="Tahoma"/>
              </a:rPr>
              <a:t>What</a:t>
            </a:r>
            <a:r>
              <a:rPr sz="1300" spc="-155" dirty="0">
                <a:solidFill>
                  <a:srgbClr val="FFFFFF"/>
                </a:solidFill>
                <a:latin typeface="Tahoma"/>
                <a:cs typeface="Tahoma"/>
              </a:rPr>
              <a:t> </a:t>
            </a:r>
            <a:r>
              <a:rPr sz="1300" spc="15" dirty="0">
                <a:solidFill>
                  <a:srgbClr val="FFFFFF"/>
                </a:solidFill>
                <a:latin typeface="Tahoma"/>
                <a:cs typeface="Tahoma"/>
              </a:rPr>
              <a:t>kind</a:t>
            </a:r>
            <a:r>
              <a:rPr sz="1300" spc="-155" dirty="0">
                <a:solidFill>
                  <a:srgbClr val="FFFFFF"/>
                </a:solidFill>
                <a:latin typeface="Tahoma"/>
                <a:cs typeface="Tahoma"/>
              </a:rPr>
              <a:t> </a:t>
            </a:r>
            <a:r>
              <a:rPr sz="1300" spc="20" dirty="0">
                <a:solidFill>
                  <a:srgbClr val="FFFFFF"/>
                </a:solidFill>
                <a:latin typeface="Tahoma"/>
                <a:cs typeface="Tahoma"/>
              </a:rPr>
              <a:t>of</a:t>
            </a:r>
            <a:r>
              <a:rPr sz="1300" spc="-155" dirty="0">
                <a:solidFill>
                  <a:srgbClr val="FFFFFF"/>
                </a:solidFill>
                <a:latin typeface="Tahoma"/>
                <a:cs typeface="Tahoma"/>
              </a:rPr>
              <a:t> </a:t>
            </a:r>
            <a:r>
              <a:rPr sz="1300" spc="15" dirty="0">
                <a:solidFill>
                  <a:srgbClr val="FFFFFF"/>
                </a:solidFill>
                <a:latin typeface="Tahoma"/>
                <a:cs typeface="Tahoma"/>
              </a:rPr>
              <a:t>information</a:t>
            </a:r>
            <a:r>
              <a:rPr sz="1300" spc="-160" dirty="0">
                <a:solidFill>
                  <a:srgbClr val="FFFFFF"/>
                </a:solidFill>
                <a:latin typeface="Tahoma"/>
                <a:cs typeface="Tahoma"/>
              </a:rPr>
              <a:t> </a:t>
            </a:r>
            <a:r>
              <a:rPr sz="1300" spc="10" dirty="0">
                <a:solidFill>
                  <a:srgbClr val="FFFFFF"/>
                </a:solidFill>
                <a:latin typeface="Tahoma"/>
                <a:cs typeface="Tahoma"/>
              </a:rPr>
              <a:t>we</a:t>
            </a:r>
            <a:r>
              <a:rPr sz="1300" spc="-155" dirty="0">
                <a:solidFill>
                  <a:srgbClr val="FFFFFF"/>
                </a:solidFill>
                <a:latin typeface="Tahoma"/>
                <a:cs typeface="Tahoma"/>
              </a:rPr>
              <a:t> </a:t>
            </a:r>
            <a:r>
              <a:rPr sz="1300" spc="5" dirty="0">
                <a:solidFill>
                  <a:srgbClr val="FFFFFF"/>
                </a:solidFill>
                <a:latin typeface="Tahoma"/>
                <a:cs typeface="Tahoma"/>
              </a:rPr>
              <a:t>should</a:t>
            </a:r>
            <a:r>
              <a:rPr sz="1300" spc="-155" dirty="0">
                <a:solidFill>
                  <a:srgbClr val="FFFFFF"/>
                </a:solidFill>
                <a:latin typeface="Tahoma"/>
                <a:cs typeface="Tahoma"/>
              </a:rPr>
              <a:t> </a:t>
            </a:r>
            <a:r>
              <a:rPr sz="1300" spc="20" dirty="0">
                <a:solidFill>
                  <a:srgbClr val="FFFFFF"/>
                </a:solidFill>
                <a:latin typeface="Tahoma"/>
                <a:cs typeface="Tahoma"/>
              </a:rPr>
              <a:t>store</a:t>
            </a:r>
            <a:r>
              <a:rPr sz="1300" spc="-155" dirty="0">
                <a:solidFill>
                  <a:srgbClr val="FFFFFF"/>
                </a:solidFill>
                <a:latin typeface="Tahoma"/>
                <a:cs typeface="Tahoma"/>
              </a:rPr>
              <a:t> </a:t>
            </a:r>
            <a:r>
              <a:rPr sz="1300" spc="15" dirty="0">
                <a:solidFill>
                  <a:srgbClr val="FFFFFF"/>
                </a:solidFill>
                <a:latin typeface="Tahoma"/>
                <a:cs typeface="Tahoma"/>
              </a:rPr>
              <a:t>in</a:t>
            </a:r>
            <a:r>
              <a:rPr sz="1300" spc="-155" dirty="0">
                <a:solidFill>
                  <a:srgbClr val="FFFFFF"/>
                </a:solidFill>
                <a:latin typeface="Tahoma"/>
                <a:cs typeface="Tahoma"/>
              </a:rPr>
              <a:t> </a:t>
            </a:r>
            <a:r>
              <a:rPr sz="1300" spc="-25" dirty="0">
                <a:solidFill>
                  <a:srgbClr val="FFFFFF"/>
                </a:solidFill>
                <a:latin typeface="Tahoma"/>
                <a:cs typeface="Tahoma"/>
              </a:rPr>
              <a:t>a</a:t>
            </a:r>
            <a:r>
              <a:rPr sz="1300" spc="-160" dirty="0">
                <a:solidFill>
                  <a:srgbClr val="FFFFFF"/>
                </a:solidFill>
                <a:latin typeface="Tahoma"/>
                <a:cs typeface="Tahoma"/>
              </a:rPr>
              <a:t> </a:t>
            </a:r>
            <a:r>
              <a:rPr sz="1300" spc="5" dirty="0">
                <a:solidFill>
                  <a:srgbClr val="FFFFFF"/>
                </a:solidFill>
                <a:latin typeface="Tahoma"/>
                <a:cs typeface="Tahoma"/>
              </a:rPr>
              <a:t>symbol</a:t>
            </a:r>
            <a:r>
              <a:rPr sz="1300" spc="-155" dirty="0">
                <a:solidFill>
                  <a:srgbClr val="FFFFFF"/>
                </a:solidFill>
                <a:latin typeface="Tahoma"/>
                <a:cs typeface="Tahoma"/>
              </a:rPr>
              <a:t> </a:t>
            </a:r>
            <a:r>
              <a:rPr sz="1300" spc="-10" dirty="0">
                <a:solidFill>
                  <a:srgbClr val="FFFFFF"/>
                </a:solidFill>
                <a:latin typeface="Tahoma"/>
                <a:cs typeface="Tahoma"/>
              </a:rPr>
              <a:t>table?</a:t>
            </a:r>
            <a:endParaRPr sz="13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3670935" cy="391160"/>
          </a:xfrm>
          <a:prstGeom prst="rect">
            <a:avLst/>
          </a:prstGeom>
        </p:spPr>
        <p:txBody>
          <a:bodyPr vert="horz" wrap="square" lIns="0" tIns="12700" rIns="0" bIns="0" rtlCol="0">
            <a:spAutoFit/>
          </a:bodyPr>
          <a:lstStyle/>
          <a:p>
            <a:pPr marL="12700">
              <a:lnSpc>
                <a:spcPct val="100000"/>
              </a:lnSpc>
              <a:spcBef>
                <a:spcPts val="100"/>
              </a:spcBef>
            </a:pPr>
            <a:r>
              <a:rPr sz="2400" spc="114" dirty="0"/>
              <a:t>What</a:t>
            </a:r>
            <a:r>
              <a:rPr sz="2400" spc="-40" dirty="0"/>
              <a:t> </a:t>
            </a:r>
            <a:r>
              <a:rPr sz="2400" spc="200" dirty="0"/>
              <a:t>is</a:t>
            </a:r>
            <a:r>
              <a:rPr sz="2400" spc="-40" dirty="0"/>
              <a:t> </a:t>
            </a:r>
            <a:r>
              <a:rPr sz="2400" spc="-225" dirty="0"/>
              <a:t>a</a:t>
            </a:r>
            <a:r>
              <a:rPr sz="2400" spc="-40" dirty="0"/>
              <a:t> </a:t>
            </a:r>
            <a:r>
              <a:rPr sz="2400" spc="105" dirty="0"/>
              <a:t>symbol</a:t>
            </a:r>
            <a:r>
              <a:rPr sz="2400" spc="-40" dirty="0"/>
              <a:t> </a:t>
            </a:r>
            <a:r>
              <a:rPr sz="2400" spc="-15" dirty="0"/>
              <a:t>table?</a:t>
            </a:r>
            <a:endParaRPr sz="2400" dirty="0"/>
          </a:p>
        </p:txBody>
      </p:sp>
      <p:sp>
        <p:nvSpPr>
          <p:cNvPr id="4" name="object 4"/>
          <p:cNvSpPr txBox="1">
            <a:spLocks noGrp="1"/>
          </p:cNvSpPr>
          <p:nvPr>
            <p:ph type="sldNum" sz="quarter" idx="7"/>
          </p:nvPr>
        </p:nvSpPr>
        <p:spPr>
          <a:prstGeom prst="rect">
            <a:avLst/>
          </a:prstGeom>
        </p:spPr>
        <p:txBody>
          <a:bodyPr vert="horz" wrap="square" lIns="0" tIns="10795" rIns="0" bIns="0" rtlCol="0">
            <a:spAutoFit/>
          </a:bodyPr>
          <a:lstStyle/>
          <a:p>
            <a:pPr marL="111125">
              <a:lnSpc>
                <a:spcPct val="100000"/>
              </a:lnSpc>
              <a:spcBef>
                <a:spcPts val="85"/>
              </a:spcBef>
            </a:pPr>
            <a:fld id="{81D60167-4931-47E6-BA6A-407CBD079E47}" type="slidenum">
              <a:rPr spc="30" dirty="0"/>
              <a:t>5</a:t>
            </a:fld>
            <a:endParaRPr spc="30" dirty="0"/>
          </a:p>
        </p:txBody>
      </p:sp>
      <p:sp>
        <p:nvSpPr>
          <p:cNvPr id="3" name="object 3"/>
          <p:cNvSpPr txBox="1"/>
          <p:nvPr/>
        </p:nvSpPr>
        <p:spPr>
          <a:xfrm>
            <a:off x="1370525" y="1603490"/>
            <a:ext cx="6693534" cy="2613536"/>
          </a:xfrm>
          <a:prstGeom prst="rect">
            <a:avLst/>
          </a:prstGeom>
        </p:spPr>
        <p:txBody>
          <a:bodyPr vert="horz" wrap="square" lIns="0" tIns="12700" rIns="0" bIns="0" rtlCol="0">
            <a:spAutoFit/>
          </a:bodyPr>
          <a:lstStyle/>
          <a:p>
            <a:r>
              <a:rPr lang="en-US" sz="1300" spc="55" dirty="0">
                <a:solidFill>
                  <a:srgbClr val="FFFFFF"/>
                </a:solidFill>
                <a:latin typeface="Tahoma"/>
                <a:cs typeface="Tahoma"/>
              </a:rPr>
              <a:t>The symbol table is used to store essential information about every symbol contained within the program.</a:t>
            </a:r>
          </a:p>
          <a:p>
            <a:endParaRPr lang="en-US" sz="1300" spc="55" dirty="0">
              <a:solidFill>
                <a:srgbClr val="FFFFFF"/>
              </a:solidFill>
              <a:latin typeface="Tahoma"/>
              <a:cs typeface="Tahoma"/>
            </a:endParaRPr>
          </a:p>
          <a:p>
            <a:r>
              <a:rPr lang="en-US" sz="1300" spc="55" dirty="0">
                <a:solidFill>
                  <a:srgbClr val="FFFFFF"/>
                </a:solidFill>
                <a:latin typeface="Tahoma"/>
                <a:cs typeface="Tahoma"/>
              </a:rPr>
              <a:t>This includes:</a:t>
            </a:r>
          </a:p>
          <a:p>
            <a:endParaRPr lang="en-US" sz="1300" spc="55" dirty="0">
              <a:solidFill>
                <a:srgbClr val="FFFFFF"/>
              </a:solidFill>
              <a:latin typeface="Tahoma"/>
              <a:cs typeface="Tahoma"/>
            </a:endParaRPr>
          </a:p>
          <a:p>
            <a:pPr marL="285750" indent="-285750">
              <a:buFont typeface="Arial" panose="020B0604020202020204" pitchFamily="34" charset="0"/>
              <a:buChar char="•"/>
            </a:pPr>
            <a:r>
              <a:rPr lang="en-US" sz="1300" spc="55" dirty="0">
                <a:solidFill>
                  <a:srgbClr val="FFFFFF"/>
                </a:solidFill>
                <a:latin typeface="Tahoma"/>
                <a:cs typeface="Tahoma"/>
              </a:rPr>
              <a:t>Keywords </a:t>
            </a:r>
          </a:p>
          <a:p>
            <a:pPr marL="285750" indent="-285750">
              <a:buFont typeface="Arial" panose="020B0604020202020204" pitchFamily="34" charset="0"/>
              <a:buChar char="•"/>
            </a:pPr>
            <a:r>
              <a:rPr lang="en-US" sz="1300" spc="55" dirty="0">
                <a:solidFill>
                  <a:srgbClr val="FFFFFF"/>
                </a:solidFill>
                <a:latin typeface="Tahoma"/>
                <a:cs typeface="Tahoma"/>
              </a:rPr>
              <a:t>Data Types</a:t>
            </a:r>
          </a:p>
          <a:p>
            <a:pPr marL="285750" indent="-285750">
              <a:buFont typeface="Arial" panose="020B0604020202020204" pitchFamily="34" charset="0"/>
              <a:buChar char="•"/>
            </a:pPr>
            <a:r>
              <a:rPr lang="en-US" sz="1300" spc="55" dirty="0">
                <a:solidFill>
                  <a:srgbClr val="FFFFFF"/>
                </a:solidFill>
                <a:latin typeface="Tahoma"/>
                <a:cs typeface="Tahoma"/>
              </a:rPr>
              <a:t>Operators </a:t>
            </a:r>
          </a:p>
          <a:p>
            <a:pPr marL="285750" indent="-285750">
              <a:buFont typeface="Arial" panose="020B0604020202020204" pitchFamily="34" charset="0"/>
              <a:buChar char="•"/>
            </a:pPr>
            <a:r>
              <a:rPr lang="en-US" sz="1300" spc="55" dirty="0">
                <a:solidFill>
                  <a:srgbClr val="FFFFFF"/>
                </a:solidFill>
                <a:latin typeface="Tahoma"/>
                <a:cs typeface="Tahoma"/>
              </a:rPr>
              <a:t>Functions</a:t>
            </a:r>
          </a:p>
          <a:p>
            <a:pPr marL="285750" indent="-285750">
              <a:buFont typeface="Arial" panose="020B0604020202020204" pitchFamily="34" charset="0"/>
              <a:buChar char="•"/>
            </a:pPr>
            <a:r>
              <a:rPr lang="en-US" sz="1300" spc="55" dirty="0">
                <a:solidFill>
                  <a:srgbClr val="FFFFFF"/>
                </a:solidFill>
                <a:latin typeface="Tahoma"/>
                <a:cs typeface="Tahoma"/>
              </a:rPr>
              <a:t>Variables </a:t>
            </a:r>
          </a:p>
          <a:p>
            <a:pPr marL="285750" indent="-285750">
              <a:buFont typeface="Arial" panose="020B0604020202020204" pitchFamily="34" charset="0"/>
              <a:buChar char="•"/>
            </a:pPr>
            <a:r>
              <a:rPr lang="en-US" sz="1300" spc="55" dirty="0">
                <a:solidFill>
                  <a:srgbClr val="FFFFFF"/>
                </a:solidFill>
                <a:latin typeface="Tahoma"/>
                <a:cs typeface="Tahoma"/>
              </a:rPr>
              <a:t>Procedures</a:t>
            </a:r>
          </a:p>
          <a:p>
            <a:pPr marL="285750" indent="-285750">
              <a:buFont typeface="Arial" panose="020B0604020202020204" pitchFamily="34" charset="0"/>
              <a:buChar char="•"/>
            </a:pPr>
            <a:r>
              <a:rPr lang="en-US" sz="1300" spc="55" dirty="0">
                <a:solidFill>
                  <a:srgbClr val="FFFFFF"/>
                </a:solidFill>
                <a:latin typeface="Tahoma"/>
                <a:cs typeface="Tahoma"/>
              </a:rPr>
              <a:t>Constants  </a:t>
            </a:r>
          </a:p>
          <a:p>
            <a:pPr marL="285750" indent="-285750">
              <a:buFont typeface="Arial" panose="020B0604020202020204" pitchFamily="34" charset="0"/>
              <a:buChar char="•"/>
            </a:pPr>
            <a:r>
              <a:rPr lang="en-US" sz="1300" spc="55" dirty="0">
                <a:solidFill>
                  <a:srgbClr val="FFFFFF"/>
                </a:solidFill>
                <a:latin typeface="Tahoma"/>
                <a:cs typeface="Tahoma"/>
              </a:rPr>
              <a:t>Literals</a:t>
            </a:r>
            <a:endParaRPr sz="1300" spc="55" dirty="0">
              <a:solidFill>
                <a:srgbClr val="FFFFFF"/>
              </a:solidFill>
              <a:latin typeface="Tahoma"/>
              <a:cs typeface="Tahoma"/>
            </a:endParaRPr>
          </a:p>
        </p:txBody>
      </p:sp>
    </p:spTree>
    <p:extLst>
      <p:ext uri="{BB962C8B-B14F-4D97-AF65-F5344CB8AC3E}">
        <p14:creationId xmlns:p14="http://schemas.microsoft.com/office/powerpoint/2010/main" val="394226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525" y="454583"/>
            <a:ext cx="4705985" cy="391160"/>
          </a:xfrm>
          <a:prstGeom prst="rect">
            <a:avLst/>
          </a:prstGeom>
        </p:spPr>
        <p:txBody>
          <a:bodyPr vert="horz" wrap="square" lIns="0" tIns="12700" rIns="0" bIns="0" rtlCol="0">
            <a:spAutoFit/>
          </a:bodyPr>
          <a:lstStyle/>
          <a:p>
            <a:pPr marL="12700">
              <a:lnSpc>
                <a:spcPct val="100000"/>
              </a:lnSpc>
              <a:spcBef>
                <a:spcPts val="100"/>
              </a:spcBef>
            </a:pPr>
            <a:r>
              <a:rPr sz="2400" spc="120" dirty="0"/>
              <a:t>How</a:t>
            </a:r>
            <a:r>
              <a:rPr sz="2400" spc="-40" dirty="0"/>
              <a:t> </a:t>
            </a:r>
            <a:r>
              <a:rPr sz="2400" spc="-225" dirty="0"/>
              <a:t>a</a:t>
            </a:r>
            <a:r>
              <a:rPr sz="2400" spc="-40" dirty="0"/>
              <a:t> </a:t>
            </a:r>
            <a:r>
              <a:rPr sz="2400" spc="105" dirty="0"/>
              <a:t>symbol</a:t>
            </a:r>
            <a:r>
              <a:rPr sz="2400" spc="-40" dirty="0"/>
              <a:t> </a:t>
            </a:r>
            <a:r>
              <a:rPr sz="2400" spc="-5" dirty="0"/>
              <a:t>table</a:t>
            </a:r>
            <a:r>
              <a:rPr sz="2400" spc="-40" dirty="0"/>
              <a:t> </a:t>
            </a:r>
            <a:r>
              <a:rPr sz="2400" spc="100" dirty="0"/>
              <a:t>looks</a:t>
            </a:r>
            <a:r>
              <a:rPr sz="2400" spc="-40" dirty="0"/>
              <a:t> </a:t>
            </a:r>
            <a:r>
              <a:rPr sz="2400" spc="80" dirty="0"/>
              <a:t>like?</a:t>
            </a:r>
            <a:endParaRPr sz="2400"/>
          </a:p>
        </p:txBody>
      </p:sp>
      <p:pic>
        <p:nvPicPr>
          <p:cNvPr id="3" name="object 3"/>
          <p:cNvPicPr/>
          <p:nvPr/>
        </p:nvPicPr>
        <p:blipFill>
          <a:blip r:embed="rId2" cstate="print"/>
          <a:stretch>
            <a:fillRect/>
          </a:stretch>
        </p:blipFill>
        <p:spPr>
          <a:xfrm>
            <a:off x="1297500" y="1567550"/>
            <a:ext cx="2649399" cy="2814474"/>
          </a:xfrm>
          <a:prstGeom prst="rect">
            <a:avLst/>
          </a:prstGeom>
        </p:spPr>
      </p:pic>
      <p:pic>
        <p:nvPicPr>
          <p:cNvPr id="4" name="object 4"/>
          <p:cNvPicPr/>
          <p:nvPr/>
        </p:nvPicPr>
        <p:blipFill>
          <a:blip r:embed="rId3" cstate="print"/>
          <a:stretch>
            <a:fillRect/>
          </a:stretch>
        </p:blipFill>
        <p:spPr>
          <a:xfrm>
            <a:off x="4080100" y="1567550"/>
            <a:ext cx="4902625" cy="971749"/>
          </a:xfrm>
          <a:prstGeom prst="rect">
            <a:avLst/>
          </a:prstGeom>
        </p:spPr>
      </p:pic>
      <p:sp>
        <p:nvSpPr>
          <p:cNvPr id="5" name="object 5"/>
          <p:cNvSpPr txBox="1"/>
          <p:nvPr/>
        </p:nvSpPr>
        <p:spPr>
          <a:xfrm>
            <a:off x="5474425" y="3632463"/>
            <a:ext cx="805180"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Top</a:t>
            </a:r>
            <a:r>
              <a:rPr sz="1400" spc="-80" dirty="0">
                <a:solidFill>
                  <a:srgbClr val="FFFFFF"/>
                </a:solidFill>
                <a:latin typeface="Arial"/>
                <a:cs typeface="Arial"/>
              </a:rPr>
              <a:t> </a:t>
            </a:r>
            <a:r>
              <a:rPr sz="1400" spc="-5" dirty="0">
                <a:solidFill>
                  <a:srgbClr val="FFFFFF"/>
                </a:solidFill>
                <a:latin typeface="Arial"/>
                <a:cs typeface="Arial"/>
              </a:rPr>
              <a:t>Level</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111125">
              <a:lnSpc>
                <a:spcPct val="100000"/>
              </a:lnSpc>
              <a:spcBef>
                <a:spcPts val="85"/>
              </a:spcBef>
            </a:pPr>
            <a:fld id="{81D60167-4931-47E6-BA6A-407CBD079E47}" type="slidenum">
              <a:rPr spc="30" dirty="0"/>
              <a:t>6</a:t>
            </a:fld>
            <a:endParaRPr spc="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0074" y="794700"/>
            <a:ext cx="2649399" cy="2814474"/>
          </a:xfrm>
          <a:prstGeom prst="rect">
            <a:avLst/>
          </a:prstGeom>
        </p:spPr>
      </p:pic>
      <p:pic>
        <p:nvPicPr>
          <p:cNvPr id="3" name="object 3"/>
          <p:cNvPicPr/>
          <p:nvPr/>
        </p:nvPicPr>
        <p:blipFill>
          <a:blip r:embed="rId3" cstate="print"/>
          <a:stretch>
            <a:fillRect/>
          </a:stretch>
        </p:blipFill>
        <p:spPr>
          <a:xfrm>
            <a:off x="3240025" y="226425"/>
            <a:ext cx="5438049" cy="966301"/>
          </a:xfrm>
          <a:prstGeom prst="rect">
            <a:avLst/>
          </a:prstGeom>
        </p:spPr>
      </p:pic>
      <p:pic>
        <p:nvPicPr>
          <p:cNvPr id="4" name="object 4"/>
          <p:cNvPicPr/>
          <p:nvPr/>
        </p:nvPicPr>
        <p:blipFill>
          <a:blip r:embed="rId4" cstate="print"/>
          <a:stretch>
            <a:fillRect/>
          </a:stretch>
        </p:blipFill>
        <p:spPr>
          <a:xfrm>
            <a:off x="3240025" y="1570100"/>
            <a:ext cx="5438050" cy="1263669"/>
          </a:xfrm>
          <a:prstGeom prst="rect">
            <a:avLst/>
          </a:prstGeom>
        </p:spPr>
      </p:pic>
      <p:pic>
        <p:nvPicPr>
          <p:cNvPr id="5" name="object 5"/>
          <p:cNvPicPr/>
          <p:nvPr/>
        </p:nvPicPr>
        <p:blipFill>
          <a:blip r:embed="rId5" cstate="print"/>
          <a:stretch>
            <a:fillRect/>
          </a:stretch>
        </p:blipFill>
        <p:spPr>
          <a:xfrm>
            <a:off x="3220550" y="3271041"/>
            <a:ext cx="5476999" cy="1347858"/>
          </a:xfrm>
          <a:prstGeom prst="rect">
            <a:avLst/>
          </a:prstGeom>
        </p:spPr>
      </p:pic>
      <p:sp>
        <p:nvSpPr>
          <p:cNvPr id="6" name="object 6"/>
          <p:cNvSpPr txBox="1"/>
          <p:nvPr/>
        </p:nvSpPr>
        <p:spPr>
          <a:xfrm>
            <a:off x="1155100" y="4140913"/>
            <a:ext cx="134683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Secondary</a:t>
            </a:r>
            <a:r>
              <a:rPr sz="1400" spc="-75" dirty="0">
                <a:solidFill>
                  <a:srgbClr val="FFFFFF"/>
                </a:solidFill>
                <a:latin typeface="Arial"/>
                <a:cs typeface="Arial"/>
              </a:rPr>
              <a:t> </a:t>
            </a:r>
            <a:r>
              <a:rPr sz="1400" spc="-5" dirty="0">
                <a:solidFill>
                  <a:srgbClr val="FFFFFF"/>
                </a:solidFill>
                <a:latin typeface="Arial"/>
                <a:cs typeface="Arial"/>
              </a:rPr>
              <a:t>Level</a:t>
            </a:r>
            <a:endParaRPr sz="14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7</a:t>
            </a:fld>
            <a:endParaRPr spc="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0074" y="794700"/>
            <a:ext cx="2649399" cy="2814474"/>
          </a:xfrm>
          <a:prstGeom prst="rect">
            <a:avLst/>
          </a:prstGeom>
        </p:spPr>
      </p:pic>
      <p:pic>
        <p:nvPicPr>
          <p:cNvPr id="3" name="object 3"/>
          <p:cNvPicPr/>
          <p:nvPr/>
        </p:nvPicPr>
        <p:blipFill>
          <a:blip r:embed="rId3" cstate="print"/>
          <a:stretch>
            <a:fillRect/>
          </a:stretch>
        </p:blipFill>
        <p:spPr>
          <a:xfrm>
            <a:off x="3356124" y="794700"/>
            <a:ext cx="5493924" cy="1259175"/>
          </a:xfrm>
          <a:prstGeom prst="rect">
            <a:avLst/>
          </a:prstGeom>
        </p:spPr>
      </p:pic>
      <p:sp>
        <p:nvSpPr>
          <p:cNvPr id="4" name="object 4"/>
          <p:cNvSpPr txBox="1"/>
          <p:nvPr/>
        </p:nvSpPr>
        <p:spPr>
          <a:xfrm>
            <a:off x="1155100" y="4160688"/>
            <a:ext cx="903605" cy="238760"/>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a:cs typeface="Arial"/>
              </a:rPr>
              <a:t>Third</a:t>
            </a:r>
            <a:r>
              <a:rPr sz="1400" spc="-75" dirty="0">
                <a:solidFill>
                  <a:srgbClr val="FFFFFF"/>
                </a:solidFill>
                <a:latin typeface="Arial"/>
                <a:cs typeface="Arial"/>
              </a:rPr>
              <a:t> </a:t>
            </a:r>
            <a:r>
              <a:rPr sz="1400" spc="-5" dirty="0">
                <a:solidFill>
                  <a:srgbClr val="FFFFFF"/>
                </a:solidFill>
                <a:latin typeface="Arial"/>
                <a:cs typeface="Arial"/>
              </a:rPr>
              <a:t>Level</a:t>
            </a:r>
            <a:endParaRPr sz="14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8</a:t>
            </a:fld>
            <a:endParaRPr spc="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CFF02C-9606-46AF-B67F-ECB4BF5CA302}"/>
              </a:ext>
            </a:extLst>
          </p:cNvPr>
          <p:cNvSpPr>
            <a:spLocks noGrp="1"/>
          </p:cNvSpPr>
          <p:nvPr>
            <p:ph type="ctrTitle"/>
          </p:nvPr>
        </p:nvSpPr>
        <p:spPr>
          <a:xfrm>
            <a:off x="533400" y="127747"/>
            <a:ext cx="6402949" cy="369332"/>
          </a:xfrm>
        </p:spPr>
        <p:txBody>
          <a:bodyPr/>
          <a:lstStyle/>
          <a:p>
            <a:r>
              <a:rPr lang="en-US" sz="2400" spc="114" dirty="0">
                <a:solidFill>
                  <a:schemeClr val="bg1"/>
                </a:solidFill>
              </a:rPr>
              <a:t>Another Example</a:t>
            </a:r>
          </a:p>
        </p:txBody>
      </p:sp>
      <p:sp>
        <p:nvSpPr>
          <p:cNvPr id="5" name="object 5"/>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30" dirty="0"/>
              <a:t>9</a:t>
            </a:fld>
            <a:endParaRPr spc="30" dirty="0"/>
          </a:p>
        </p:txBody>
      </p:sp>
      <p:pic>
        <p:nvPicPr>
          <p:cNvPr id="6" name="Picture 5">
            <a:extLst>
              <a:ext uri="{FF2B5EF4-FFF2-40B4-BE49-F238E27FC236}">
                <a16:creationId xmlns:a16="http://schemas.microsoft.com/office/drawing/2014/main" id="{88F86CB9-127A-4FC1-B7B4-D5FB88D9F353}"/>
              </a:ext>
            </a:extLst>
          </p:cNvPr>
          <p:cNvPicPr>
            <a:picLocks noChangeAspect="1"/>
          </p:cNvPicPr>
          <p:nvPr/>
        </p:nvPicPr>
        <p:blipFill>
          <a:blip r:embed="rId2"/>
          <a:stretch>
            <a:fillRect/>
          </a:stretch>
        </p:blipFill>
        <p:spPr>
          <a:xfrm>
            <a:off x="140954" y="596153"/>
            <a:ext cx="2971800" cy="4419600"/>
          </a:xfrm>
          <a:prstGeom prst="rect">
            <a:avLst/>
          </a:prstGeom>
        </p:spPr>
      </p:pic>
      <p:pic>
        <p:nvPicPr>
          <p:cNvPr id="9" name="Picture 8">
            <a:extLst>
              <a:ext uri="{FF2B5EF4-FFF2-40B4-BE49-F238E27FC236}">
                <a16:creationId xmlns:a16="http://schemas.microsoft.com/office/drawing/2014/main" id="{155AB9E2-F6DF-4440-886F-CA736E69976C}"/>
              </a:ext>
            </a:extLst>
          </p:cNvPr>
          <p:cNvPicPr>
            <a:picLocks noChangeAspect="1"/>
          </p:cNvPicPr>
          <p:nvPr/>
        </p:nvPicPr>
        <p:blipFill>
          <a:blip r:embed="rId3"/>
          <a:stretch>
            <a:fillRect/>
          </a:stretch>
        </p:blipFill>
        <p:spPr>
          <a:xfrm>
            <a:off x="3637412" y="596153"/>
            <a:ext cx="4787671" cy="4202538"/>
          </a:xfrm>
          <a:prstGeom prst="rect">
            <a:avLst/>
          </a:prstGeom>
        </p:spPr>
      </p:pic>
    </p:spTree>
    <p:extLst>
      <p:ext uri="{BB962C8B-B14F-4D97-AF65-F5344CB8AC3E}">
        <p14:creationId xmlns:p14="http://schemas.microsoft.com/office/powerpoint/2010/main" val="18456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253</TotalTime>
  <Words>617</Words>
  <Application>Microsoft Office PowerPoint</Application>
  <PresentationFormat>On-screen Show (16:9)</PresentationFormat>
  <Paragraphs>127</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Century Gothic</vt:lpstr>
      <vt:lpstr>Tahoma</vt:lpstr>
      <vt:lpstr>Office Theme</vt:lpstr>
      <vt:lpstr>1_Office Theme</vt:lpstr>
      <vt:lpstr>COMP 442 / 6421 Compiler Design</vt:lpstr>
      <vt:lpstr>PowerPoint Presentation</vt:lpstr>
      <vt:lpstr>Symbol Table</vt:lpstr>
      <vt:lpstr>What is a symbol table?</vt:lpstr>
      <vt:lpstr>What is a symbol table?</vt:lpstr>
      <vt:lpstr>How a symbol table looks like?</vt:lpstr>
      <vt:lpstr>PowerPoint Presentation</vt:lpstr>
      <vt:lpstr>PowerPoint Presentation</vt:lpstr>
      <vt:lpstr>Another Example</vt:lpstr>
      <vt:lpstr>Design Pattern</vt:lpstr>
      <vt:lpstr>Visitor Pattern</vt:lpstr>
      <vt:lpstr>Visitor Pattern</vt:lpstr>
      <vt:lpstr>Example</vt:lpstr>
      <vt:lpstr>Example</vt:lpstr>
      <vt:lpstr>Example</vt:lpstr>
      <vt:lpstr>Example</vt:lpstr>
      <vt:lpstr>Example</vt:lpstr>
      <vt:lpstr>Visitor Pattern</vt:lpstr>
      <vt:lpstr>Visitor Pattern</vt:lpstr>
      <vt:lpstr>Example</vt:lpstr>
      <vt:lpstr>Visitor Pattern</vt:lpstr>
      <vt:lpstr>Step of symbol table creation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442 / 6421 Compiler Design</dc:title>
  <cp:lastModifiedBy>Vashisht Marhwal</cp:lastModifiedBy>
  <cp:revision>11</cp:revision>
  <dcterms:created xsi:type="dcterms:W3CDTF">2021-03-06T01:50:32Z</dcterms:created>
  <dcterms:modified xsi:type="dcterms:W3CDTF">2022-03-04T18:18:51Z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