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 Shi" initials="YS" lastIdx="2" clrIdx="0">
    <p:extLst>
      <p:ext uri="{19B8F6BF-5375-455C-9EA6-DF929625EA0E}">
        <p15:presenceInfo xmlns:p15="http://schemas.microsoft.com/office/powerpoint/2012/main" userId="S-1-5-21-389262480-3077340416-3919176367-267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3" y="293"/>
      </p:cViewPr>
      <p:guideLst>
        <p:guide orient="horz" pos="2160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376-A9EB-45BC-BE96-A8057F189A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7286-0975-4005-BE7B-ABBA5B46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376-A9EB-45BC-BE96-A8057F189A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7286-0975-4005-BE7B-ABBA5B46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376-A9EB-45BC-BE96-A8057F189A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7286-0975-4005-BE7B-ABBA5B46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376-A9EB-45BC-BE96-A8057F189A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7286-0975-4005-BE7B-ABBA5B46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4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376-A9EB-45BC-BE96-A8057F189A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7286-0975-4005-BE7B-ABBA5B46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1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376-A9EB-45BC-BE96-A8057F189A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7286-0975-4005-BE7B-ABBA5B46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7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376-A9EB-45BC-BE96-A8057F189A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7286-0975-4005-BE7B-ABBA5B46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376-A9EB-45BC-BE96-A8057F189A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7286-0975-4005-BE7B-ABBA5B46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376-A9EB-45BC-BE96-A8057F189A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7286-0975-4005-BE7B-ABBA5B46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1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376-A9EB-45BC-BE96-A8057F189A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7286-0975-4005-BE7B-ABBA5B46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376-A9EB-45BC-BE96-A8057F189A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7286-0975-4005-BE7B-ABBA5B46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8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3376-A9EB-45BC-BE96-A8057F189AA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7286-0975-4005-BE7B-ABBA5B46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1849547" y="3952568"/>
            <a:ext cx="2300748" cy="757083"/>
          </a:xfrm>
          <a:prstGeom prst="clou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LNMP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loud 6"/>
          <p:cNvSpPr/>
          <p:nvPr/>
        </p:nvSpPr>
        <p:spPr>
          <a:xfrm>
            <a:off x="4267201" y="2549881"/>
            <a:ext cx="2349909" cy="1202234"/>
          </a:xfrm>
          <a:prstGeom prst="clou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(OSS?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loud 7"/>
          <p:cNvSpPr/>
          <p:nvPr/>
        </p:nvSpPr>
        <p:spPr>
          <a:xfrm>
            <a:off x="4267201" y="4572000"/>
            <a:ext cx="2426403" cy="1042220"/>
          </a:xfrm>
          <a:prstGeom prst="clou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?)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2388" y="1052051"/>
            <a:ext cx="1634319" cy="30777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器配置相关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0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684" y="1130708"/>
            <a:ext cx="7934632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瀚宗学员系统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22738" y="2596530"/>
            <a:ext cx="4670324" cy="2998839"/>
            <a:chOff x="3722738" y="2596530"/>
            <a:chExt cx="4670324" cy="2998839"/>
          </a:xfrm>
        </p:grpSpPr>
        <p:sp>
          <p:nvSpPr>
            <p:cNvPr id="5" name="Rectangle 4"/>
            <p:cNvSpPr/>
            <p:nvPr/>
          </p:nvSpPr>
          <p:spPr>
            <a:xfrm>
              <a:off x="3722738" y="2596530"/>
              <a:ext cx="4670324" cy="29988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27522" y="3052916"/>
              <a:ext cx="2851355" cy="41541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27521" y="3733801"/>
              <a:ext cx="2851355" cy="41541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3961" y="3098997"/>
              <a:ext cx="973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用户：</a:t>
              </a:r>
              <a:endPara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63960" y="3788173"/>
              <a:ext cx="973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密码：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9676" y="4581832"/>
              <a:ext cx="1219200" cy="42278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30760" y="4743010"/>
              <a:ext cx="988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记住密码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17491" y="4812559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10280" y="5139285"/>
              <a:ext cx="7767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u="sng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忘记密码</a:t>
              </a:r>
              <a:endParaRPr lang="en-US" sz="1000" u="sng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47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83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155" y="122903"/>
            <a:ext cx="1966451" cy="78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瀚宗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6491" y="285135"/>
            <a:ext cx="1288025" cy="41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4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登出</a:t>
            </a:r>
            <a:endParaRPr lang="en-US" sz="14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106129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招生管理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48581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新生录入</a:t>
            </a:r>
            <a:endParaRPr 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991033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报课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收费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433485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学员资料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875937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306099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6284" y="1106129"/>
            <a:ext cx="10068232" cy="44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招生管理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新生录入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5884" y="1682997"/>
            <a:ext cx="143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基本信息：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52909" y="3035066"/>
            <a:ext cx="143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需求科目：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2585884" y="3703893"/>
            <a:ext cx="143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前成绩情况：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4"/>
          <p:cNvSpPr txBox="1"/>
          <p:nvPr/>
        </p:nvSpPr>
        <p:spPr>
          <a:xfrm>
            <a:off x="2585884" y="4099735"/>
            <a:ext cx="143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是否有补习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2585884" y="4615669"/>
            <a:ext cx="1897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目前学习存在的困惑：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2585884" y="5983354"/>
            <a:ext cx="2831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你是通过何种途径知道瀚宗教育？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830598" y="6230301"/>
            <a:ext cx="1474839" cy="43261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336026" y="1844015"/>
            <a:ext cx="6194323" cy="1031922"/>
            <a:chOff x="3726426" y="1921852"/>
            <a:chExt cx="6194323" cy="1031922"/>
          </a:xfrm>
        </p:grpSpPr>
        <p:sp>
          <p:nvSpPr>
            <p:cNvPr id="22" name="TextBox 21"/>
            <p:cNvSpPr txBox="1"/>
            <p:nvPr/>
          </p:nvSpPr>
          <p:spPr>
            <a:xfrm>
              <a:off x="4023852" y="1921852"/>
              <a:ext cx="62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姓名：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53116" y="1952923"/>
              <a:ext cx="1415845" cy="2324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26426" y="2282595"/>
              <a:ext cx="850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出生年月：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3116" y="2331740"/>
              <a:ext cx="1415845" cy="2324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1"/>
            <p:cNvSpPr txBox="1"/>
            <p:nvPr/>
          </p:nvSpPr>
          <p:spPr>
            <a:xfrm>
              <a:off x="7906366" y="1921852"/>
              <a:ext cx="62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学校：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504904" y="1944103"/>
              <a:ext cx="1415845" cy="2324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21"/>
            <p:cNvSpPr txBox="1"/>
            <p:nvPr/>
          </p:nvSpPr>
          <p:spPr>
            <a:xfrm>
              <a:off x="7601566" y="2291294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读年级：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04904" y="2313545"/>
              <a:ext cx="1415845" cy="2324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3726426" y="2676775"/>
              <a:ext cx="9463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父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母姓名：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72781" y="2707846"/>
              <a:ext cx="1415845" cy="2324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TextBox 21"/>
            <p:cNvSpPr txBox="1"/>
            <p:nvPr/>
          </p:nvSpPr>
          <p:spPr>
            <a:xfrm>
              <a:off x="7317657" y="2625707"/>
              <a:ext cx="1170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父母联系方式：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497527" y="2641194"/>
              <a:ext cx="1415845" cy="2324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393735" y="3078378"/>
            <a:ext cx="696861" cy="261610"/>
            <a:chOff x="3776816" y="3069962"/>
            <a:chExt cx="696861" cy="261610"/>
          </a:xfrm>
        </p:grpSpPr>
        <p:sp>
          <p:nvSpPr>
            <p:cNvPr id="34" name="TextBox 33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语文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248681" y="3078378"/>
            <a:ext cx="696861" cy="261610"/>
            <a:chOff x="3776816" y="3069962"/>
            <a:chExt cx="696861" cy="261610"/>
          </a:xfrm>
        </p:grpSpPr>
        <p:sp>
          <p:nvSpPr>
            <p:cNvPr id="39" name="TextBox 38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6896" y="3050941"/>
            <a:ext cx="696861" cy="261610"/>
            <a:chOff x="3776816" y="3069962"/>
            <a:chExt cx="696861" cy="261610"/>
          </a:xfrm>
        </p:grpSpPr>
        <p:sp>
          <p:nvSpPr>
            <p:cNvPr id="42" name="TextBox 41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英语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200461" y="3054824"/>
            <a:ext cx="696861" cy="261610"/>
            <a:chOff x="3776816" y="3069962"/>
            <a:chExt cx="696861" cy="261610"/>
          </a:xfrm>
        </p:grpSpPr>
        <p:sp>
          <p:nvSpPr>
            <p:cNvPr id="45" name="TextBox 44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179803" y="3054004"/>
            <a:ext cx="696861" cy="261610"/>
            <a:chOff x="3776816" y="3069962"/>
            <a:chExt cx="696861" cy="261610"/>
          </a:xfrm>
        </p:grpSpPr>
        <p:sp>
          <p:nvSpPr>
            <p:cNvPr id="48" name="TextBox 47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化学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392835" y="3411624"/>
            <a:ext cx="696861" cy="261610"/>
            <a:chOff x="3776816" y="3069962"/>
            <a:chExt cx="696861" cy="261610"/>
          </a:xfrm>
        </p:grpSpPr>
        <p:sp>
          <p:nvSpPr>
            <p:cNvPr id="51" name="TextBox 50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地理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240292" y="3442283"/>
            <a:ext cx="696861" cy="261610"/>
            <a:chOff x="3776816" y="3069962"/>
            <a:chExt cx="696861" cy="261610"/>
          </a:xfrm>
        </p:grpSpPr>
        <p:sp>
          <p:nvSpPr>
            <p:cNvPr id="54" name="TextBox 53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生物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11804" y="3371575"/>
            <a:ext cx="696861" cy="261610"/>
            <a:chOff x="3776816" y="3069962"/>
            <a:chExt cx="696861" cy="261610"/>
          </a:xfrm>
        </p:grpSpPr>
        <p:sp>
          <p:nvSpPr>
            <p:cNvPr id="57" name="TextBox 56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政治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200461" y="3371575"/>
            <a:ext cx="696861" cy="261610"/>
            <a:chOff x="3776816" y="3069962"/>
            <a:chExt cx="696861" cy="261610"/>
          </a:xfrm>
        </p:grpSpPr>
        <p:sp>
          <p:nvSpPr>
            <p:cNvPr id="60" name="TextBox 59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179803" y="3374758"/>
            <a:ext cx="696861" cy="261610"/>
            <a:chOff x="3776816" y="3069962"/>
            <a:chExt cx="696861" cy="261610"/>
          </a:xfrm>
        </p:grpSpPr>
        <p:sp>
          <p:nvSpPr>
            <p:cNvPr id="63" name="TextBox 62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8830598" y="3567034"/>
            <a:ext cx="14047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396248" y="3771613"/>
            <a:ext cx="696861" cy="261610"/>
            <a:chOff x="3776816" y="3069962"/>
            <a:chExt cx="696861" cy="261610"/>
          </a:xfrm>
        </p:grpSpPr>
        <p:sp>
          <p:nvSpPr>
            <p:cNvPr id="71" name="TextBox 70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优秀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240078" y="3773383"/>
            <a:ext cx="950833" cy="261610"/>
            <a:chOff x="3776816" y="3069962"/>
            <a:chExt cx="950833" cy="261610"/>
          </a:xfrm>
        </p:grpSpPr>
        <p:sp>
          <p:nvSpPr>
            <p:cNvPr id="74" name="TextBox 73"/>
            <p:cNvSpPr txBox="1"/>
            <p:nvPr/>
          </p:nvSpPr>
          <p:spPr>
            <a:xfrm>
              <a:off x="3890084" y="3069962"/>
              <a:ext cx="8375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等偏上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214262" y="3770642"/>
            <a:ext cx="696861" cy="261610"/>
            <a:chOff x="3776816" y="3069962"/>
            <a:chExt cx="696861" cy="261610"/>
          </a:xfrm>
        </p:grpSpPr>
        <p:sp>
          <p:nvSpPr>
            <p:cNvPr id="77" name="TextBox 76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02919" y="3770642"/>
            <a:ext cx="949999" cy="261610"/>
            <a:chOff x="3776816" y="3069962"/>
            <a:chExt cx="949999" cy="261610"/>
          </a:xfrm>
        </p:grpSpPr>
        <p:sp>
          <p:nvSpPr>
            <p:cNvPr id="80" name="TextBox 79"/>
            <p:cNvSpPr txBox="1"/>
            <p:nvPr/>
          </p:nvSpPr>
          <p:spPr>
            <a:xfrm>
              <a:off x="3890084" y="3069962"/>
              <a:ext cx="8367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中等偏下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182261" y="3773825"/>
            <a:ext cx="696861" cy="261610"/>
            <a:chOff x="3776816" y="3069962"/>
            <a:chExt cx="696861" cy="261610"/>
          </a:xfrm>
        </p:grpSpPr>
        <p:sp>
          <p:nvSpPr>
            <p:cNvPr id="83" name="TextBox 82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较差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392396" y="4164192"/>
            <a:ext cx="696861" cy="261610"/>
            <a:chOff x="3776816" y="3069962"/>
            <a:chExt cx="696861" cy="261610"/>
          </a:xfrm>
        </p:grpSpPr>
        <p:sp>
          <p:nvSpPr>
            <p:cNvPr id="86" name="TextBox 85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240078" y="4164192"/>
            <a:ext cx="696861" cy="261610"/>
            <a:chOff x="3776816" y="3069962"/>
            <a:chExt cx="696861" cy="261610"/>
          </a:xfrm>
        </p:grpSpPr>
        <p:sp>
          <p:nvSpPr>
            <p:cNvPr id="89" name="TextBox 82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91" name="Straight Connector 90"/>
          <p:cNvCxnSpPr/>
          <p:nvPr/>
        </p:nvCxnSpPr>
        <p:spPr>
          <a:xfrm>
            <a:off x="5653746" y="4395141"/>
            <a:ext cx="14047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788013" y="4646227"/>
            <a:ext cx="696861" cy="261610"/>
            <a:chOff x="3776816" y="3069962"/>
            <a:chExt cx="696861" cy="261610"/>
          </a:xfrm>
        </p:grpSpPr>
        <p:sp>
          <p:nvSpPr>
            <p:cNvPr id="93" name="TextBox 92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语文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409353" y="4607274"/>
            <a:ext cx="696861" cy="261610"/>
            <a:chOff x="3776816" y="3069962"/>
            <a:chExt cx="696861" cy="261610"/>
          </a:xfrm>
        </p:grpSpPr>
        <p:sp>
          <p:nvSpPr>
            <p:cNvPr id="96" name="TextBox 95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787113" y="4979473"/>
            <a:ext cx="696861" cy="261610"/>
            <a:chOff x="3776816" y="3069962"/>
            <a:chExt cx="696861" cy="261610"/>
          </a:xfrm>
        </p:grpSpPr>
        <p:sp>
          <p:nvSpPr>
            <p:cNvPr id="105" name="TextBox 104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地理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400964" y="4971179"/>
            <a:ext cx="696861" cy="261610"/>
            <a:chOff x="3776816" y="3069962"/>
            <a:chExt cx="696861" cy="261610"/>
          </a:xfrm>
        </p:grpSpPr>
        <p:sp>
          <p:nvSpPr>
            <p:cNvPr id="108" name="TextBox 107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生物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764274" y="5280829"/>
            <a:ext cx="696861" cy="261610"/>
            <a:chOff x="3776816" y="3069962"/>
            <a:chExt cx="696861" cy="261610"/>
          </a:xfrm>
        </p:grpSpPr>
        <p:sp>
          <p:nvSpPr>
            <p:cNvPr id="126" name="TextBox 98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英语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418610" y="5227323"/>
            <a:ext cx="696861" cy="261610"/>
            <a:chOff x="3776816" y="3069962"/>
            <a:chExt cx="696861" cy="261610"/>
          </a:xfrm>
        </p:grpSpPr>
        <p:sp>
          <p:nvSpPr>
            <p:cNvPr id="124" name="TextBox 101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759182" y="5601463"/>
            <a:ext cx="696861" cy="261610"/>
            <a:chOff x="3776816" y="3069962"/>
            <a:chExt cx="696861" cy="261610"/>
          </a:xfrm>
        </p:grpSpPr>
        <p:sp>
          <p:nvSpPr>
            <p:cNvPr id="122" name="TextBox 110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政治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7418610" y="5544074"/>
            <a:ext cx="696861" cy="261610"/>
            <a:chOff x="3776816" y="3069962"/>
            <a:chExt cx="696861" cy="261610"/>
          </a:xfrm>
        </p:grpSpPr>
        <p:sp>
          <p:nvSpPr>
            <p:cNvPr id="120" name="TextBox 113"/>
            <p:cNvSpPr txBox="1"/>
            <p:nvPr/>
          </p:nvSpPr>
          <p:spPr>
            <a:xfrm>
              <a:off x="3890085" y="3069962"/>
              <a:ext cx="583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776816" y="3139511"/>
              <a:ext cx="128016" cy="1308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003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317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83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155" y="122903"/>
            <a:ext cx="1966451" cy="78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瀚宗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6491" y="285135"/>
            <a:ext cx="1288025" cy="41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4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登出</a:t>
            </a:r>
            <a:endParaRPr lang="en-US" sz="14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106129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招生管理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48581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新生录入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991033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报课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收费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433485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学员资料</a:t>
            </a:r>
            <a:endParaRPr 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875937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306099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3097" y="1106129"/>
            <a:ext cx="10068232" cy="44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招生管理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员资料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889102"/>
              </p:ext>
            </p:extLst>
          </p:nvPr>
        </p:nvGraphicFramePr>
        <p:xfrm>
          <a:off x="2267974" y="2098451"/>
          <a:ext cx="942258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3786"/>
                <a:gridCol w="1070835"/>
                <a:gridCol w="1187378"/>
                <a:gridCol w="1007333"/>
                <a:gridCol w="1007333"/>
                <a:gridCol w="724350"/>
                <a:gridCol w="1635038"/>
                <a:gridCol w="1047807"/>
                <a:gridCol w="978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年级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学校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需求科目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成绩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父母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父母联系方式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上课情况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三年级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英语，数学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优秀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父母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13245678901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en-US" sz="1200" u="sng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编辑</a:t>
                      </a:r>
                      <a:r>
                        <a:rPr lang="zh-CN" altLang="en-US" sz="1200" u="non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u="non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 </a:t>
                      </a:r>
                      <a:r>
                        <a:rPr lang="zh-CN" altLang="en-US" sz="1200" u="sng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endParaRPr lang="en-US" sz="1200" u="sng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63097" y="1671484"/>
            <a:ext cx="89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Total: 10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880987" y="1758535"/>
            <a:ext cx="2809568" cy="23249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899" y="1792948"/>
            <a:ext cx="168831" cy="182880"/>
          </a:xfrm>
          <a:prstGeom prst="rect">
            <a:avLst/>
          </a:prstGeom>
        </p:spPr>
      </p:pic>
      <p:sp>
        <p:nvSpPr>
          <p:cNvPr id="101" name="Oval 100"/>
          <p:cNvSpPr/>
          <p:nvPr/>
        </p:nvSpPr>
        <p:spPr>
          <a:xfrm>
            <a:off x="9674942" y="2433485"/>
            <a:ext cx="1081549" cy="4424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/>
          <p:cNvCxnSpPr>
            <a:stCxn id="101" idx="3"/>
            <a:endCxn id="129" idx="0"/>
          </p:cNvCxnSpPr>
          <p:nvPr/>
        </p:nvCxnSpPr>
        <p:spPr>
          <a:xfrm rot="5400000">
            <a:off x="8786447" y="2593507"/>
            <a:ext cx="829251" cy="1264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5270090" y="3640392"/>
            <a:ext cx="6597445" cy="3195488"/>
            <a:chOff x="5323602" y="3468329"/>
            <a:chExt cx="6597445" cy="3195488"/>
          </a:xfrm>
        </p:grpSpPr>
        <p:grpSp>
          <p:nvGrpSpPr>
            <p:cNvPr id="134" name="Group 133"/>
            <p:cNvGrpSpPr/>
            <p:nvPr/>
          </p:nvGrpSpPr>
          <p:grpSpPr>
            <a:xfrm>
              <a:off x="5323602" y="3468329"/>
              <a:ext cx="6597445" cy="3195488"/>
              <a:chOff x="5323602" y="3468329"/>
              <a:chExt cx="6597445" cy="3195488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5323602" y="4075478"/>
                <a:ext cx="6597445" cy="258833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5323602" y="3468329"/>
                <a:ext cx="6597445" cy="6071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</a:t>
                </a:r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上课情况（</a:t>
                </a:r>
                <a:r>
                  <a:rPr lang="en-US" altLang="zh-CN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popup</a:t>
                </a:r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5751871" y="4199344"/>
              <a:ext cx="5869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</a:t>
              </a:r>
              <a:r>
                <a:rPr lang="zh-CN" altLang="en-US" sz="14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计： </a:t>
              </a: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4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次， 缺勤</a:t>
              </a: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4156"/>
              </p:ext>
            </p:extLst>
          </p:nvPr>
        </p:nvGraphicFramePr>
        <p:xfrm>
          <a:off x="5787923" y="4803064"/>
          <a:ext cx="5833807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3401"/>
                <a:gridCol w="833401"/>
                <a:gridCol w="833401"/>
                <a:gridCol w="833401"/>
                <a:gridCol w="833401"/>
                <a:gridCol w="833401"/>
                <a:gridCol w="833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缺勤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8" name="Rectangle 137"/>
          <p:cNvSpPr/>
          <p:nvPr/>
        </p:nvSpPr>
        <p:spPr>
          <a:xfrm>
            <a:off x="7649497" y="1758535"/>
            <a:ext cx="1130709" cy="232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导入学员资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料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03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83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155" y="122903"/>
            <a:ext cx="1966451" cy="7816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瀚宗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6491" y="285135"/>
            <a:ext cx="1288025" cy="41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4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登出</a:t>
            </a:r>
            <a:endParaRPr lang="en-US" sz="14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106129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招生管理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48581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新生录入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991033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报课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收费</a:t>
            </a:r>
            <a:endParaRPr 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433485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学员资料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875937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306099"/>
            <a:ext cx="1661652" cy="4424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3097" y="1106129"/>
            <a:ext cx="10068232" cy="44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招生管理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课管理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4710" y="1809135"/>
            <a:ext cx="1455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课学生：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4710" y="2212259"/>
            <a:ext cx="1455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报课时间：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2654710" y="2654711"/>
            <a:ext cx="1455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次：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66535" y="1846774"/>
            <a:ext cx="2809568" cy="23249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66535" y="2250742"/>
            <a:ext cx="2809568" cy="23249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66535" y="2691506"/>
            <a:ext cx="2809568" cy="23249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17127" y="3572800"/>
            <a:ext cx="1158976" cy="35150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00" b="90000" l="10000" r="90000">
                        <a14:foregroundMark x1="26800" y1="50800" x2="26800" y2="50800"/>
                        <a14:foregroundMark x1="36000" y1="49200" x2="36000" y2="49200"/>
                        <a14:foregroundMark x1="50000" y1="51600" x2="50000" y2="51600"/>
                        <a14:foregroundMark x1="63600" y1="51200" x2="63600" y2="51200"/>
                        <a14:foregroundMark x1="75200" y1="51200" x2="75200" y2="51200"/>
                        <a14:foregroundMark x1="76400" y1="12400" x2="76400" y2="12400"/>
                        <a14:foregroundMark x1="25600" y1="13200" x2="25600" y2="13200"/>
                        <a14:foregroundMark x1="23600" y1="67200" x2="23600" y2="67200"/>
                        <a14:foregroundMark x1="35600" y1="62400" x2="35600" y2="62400"/>
                        <a14:foregroundMark x1="51600" y1="64400" x2="51600" y2="64400"/>
                        <a14:foregroundMark x1="64000" y1="62800" x2="64000" y2="62800"/>
                        <a14:foregroundMark x1="74800" y1="63200" x2="74800" y2="63200"/>
                        <a14:foregroundMark x1="76800" y1="73600" x2="76800" y2="73600"/>
                        <a14:foregroundMark x1="65200" y1="74400" x2="65200" y2="74400"/>
                        <a14:foregroundMark x1="48400" y1="75200" x2="48400" y2="75200"/>
                        <a14:foregroundMark x1="38800" y1="73600" x2="38800" y2="73600"/>
                        <a14:foregroundMark x1="22800" y1="75200" x2="22800" y2="75200"/>
                        <a14:foregroundMark x1="73200" y1="17200" x2="73200" y2="17200"/>
                        <a14:foregroundMark x1="16800" y1="88400" x2="16800" y2="88400"/>
                        <a14:foregroundMark x1="26000" y1="6000" x2="26000" y2="6000"/>
                        <a14:foregroundMark x1="76000" y1="4800" x2="76000" y2="4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03" y="2251847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6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90166" y="1329744"/>
            <a:ext cx="1580225" cy="4198512"/>
            <a:chOff x="209389" y="652012"/>
            <a:chExt cx="1580225" cy="4198512"/>
          </a:xfrm>
        </p:grpSpPr>
        <p:sp>
          <p:nvSpPr>
            <p:cNvPr id="3" name="Rectangle 2"/>
            <p:cNvSpPr/>
            <p:nvPr/>
          </p:nvSpPr>
          <p:spPr>
            <a:xfrm>
              <a:off x="209389" y="1024249"/>
              <a:ext cx="1580225" cy="38262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hz_Menu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hz_Group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hz_Login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hz_LoginGroup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hz_User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hz_Students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hz_StuParents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600" dirty="0" err="1" smtClean="0">
                  <a:solidFill>
                    <a:schemeClr val="bg1">
                      <a:lumMod val="85000"/>
                    </a:schemeClr>
                  </a:solidFill>
                </a:rPr>
                <a:t>hz_Class</a:t>
              </a:r>
              <a:endParaRPr lang="en-US" sz="16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sz="1600" dirty="0" err="1" smtClean="0">
                  <a:solidFill>
                    <a:schemeClr val="bg1">
                      <a:lumMod val="85000"/>
                    </a:schemeClr>
                  </a:solidFill>
                </a:rPr>
                <a:t>hz_StuClass</a:t>
              </a:r>
              <a:endParaRPr lang="en-US" sz="16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hz_LoginLog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z_OptLog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9389" y="652012"/>
              <a:ext cx="1580225" cy="3654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DB Design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99303" y="19665"/>
            <a:ext cx="10294374" cy="6858000"/>
            <a:chOff x="1897626" y="0"/>
            <a:chExt cx="10294374" cy="6858000"/>
          </a:xfrm>
        </p:grpSpPr>
        <p:grpSp>
          <p:nvGrpSpPr>
            <p:cNvPr id="12" name="Group 11"/>
            <p:cNvGrpSpPr/>
            <p:nvPr/>
          </p:nvGrpSpPr>
          <p:grpSpPr>
            <a:xfrm>
              <a:off x="2028060" y="235496"/>
              <a:ext cx="2301989" cy="2567126"/>
              <a:chOff x="2663301" y="398016"/>
              <a:chExt cx="2752078" cy="256712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663301" y="763480"/>
                <a:ext cx="2752078" cy="22016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	10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Name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64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Url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255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ImgUrl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255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ParentID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	10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OrderID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Status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tinyint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4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CreateAt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UpdateAt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663301" y="398016"/>
                <a:ext cx="2752078" cy="3654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z_Menu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616927" y="235495"/>
              <a:ext cx="2301989" cy="2669231"/>
              <a:chOff x="2663301" y="398015"/>
              <a:chExt cx="2752078" cy="258390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663301" y="763481"/>
                <a:ext cx="2752078" cy="221843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	10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Account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64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Password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20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FailedCnt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	10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ResetPwd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64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LoginType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tinyint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4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UserType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tinyint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4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Status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tinyint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4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CreateAt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UpdateAt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63301" y="398015"/>
                <a:ext cx="2752078" cy="3654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hz_Login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028058" y="2904726"/>
              <a:ext cx="2301989" cy="1827106"/>
              <a:chOff x="2663301" y="398016"/>
              <a:chExt cx="2752078" cy="182710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663301" y="763480"/>
                <a:ext cx="2752078" cy="14616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	10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Name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64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Permission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255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Status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tinyint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4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CreateAt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UpdateAt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663301" y="398016"/>
                <a:ext cx="2752078" cy="3654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hz_Group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028059" y="4833936"/>
              <a:ext cx="2301989" cy="1941109"/>
              <a:chOff x="2663301" y="398016"/>
              <a:chExt cx="2752078" cy="194110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663301" y="763480"/>
                <a:ext cx="2752078" cy="157564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	10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LoginID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GroupID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Status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tinyint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4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CreateAt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UpdateAt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663301" y="398016"/>
                <a:ext cx="2752078" cy="3654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hz_LoginGroup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205798" y="235495"/>
              <a:ext cx="2301989" cy="3193505"/>
              <a:chOff x="2663301" y="398016"/>
              <a:chExt cx="2752078" cy="307134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63301" y="763480"/>
                <a:ext cx="2752078" cy="270588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	10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Name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64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School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255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Birthday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Class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64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ourses 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255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Grade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tinyint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4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IsRemedial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tinyint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4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Status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tinyint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Perplex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255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Way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255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CreateAt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UpdateAt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663301" y="398016"/>
                <a:ext cx="2752078" cy="3654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z_Students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205798" y="3692465"/>
              <a:ext cx="2301989" cy="2567126"/>
              <a:chOff x="2663301" y="398016"/>
              <a:chExt cx="2752078" cy="256712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663301" y="763480"/>
                <a:ext cx="2752078" cy="22016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	10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StuID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64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Cell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Email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64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Status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tinyint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4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CreateAt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UpdateAt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63301" y="398016"/>
                <a:ext cx="2752078" cy="3654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hz_StuParents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665364" y="3429000"/>
              <a:ext cx="2301989" cy="3096554"/>
              <a:chOff x="2663301" y="398016"/>
              <a:chExt cx="2752078" cy="309655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63301" y="763480"/>
                <a:ext cx="2752078" cy="27310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	10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LoginID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10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64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Url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255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Photo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255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Cell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20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Email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64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Status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tinyint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Comment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200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CreateAt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UpdateAt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663301" y="398016"/>
                <a:ext cx="2752078" cy="3654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hz_User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9794665" y="235495"/>
              <a:ext cx="2301989" cy="2527371"/>
              <a:chOff x="2663301" y="398016"/>
              <a:chExt cx="2752078" cy="2430692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663301" y="763481"/>
                <a:ext cx="2752078" cy="206522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	10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LoginID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10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IP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64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255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Result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255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SqlMsg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255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Comment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255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CreateAt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UpdateAt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663301" y="398016"/>
                <a:ext cx="2752078" cy="3654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z_LoginLog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794665" y="3033704"/>
              <a:ext cx="2301989" cy="3160620"/>
              <a:chOff x="2663301" y="398016"/>
              <a:chExt cx="2752078" cy="316062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663301" y="763480"/>
                <a:ext cx="2752078" cy="27951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	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	10</a:t>
                </a:r>
              </a:p>
              <a:p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LoginID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Site	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tinyint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4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Type	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Url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255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IP	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64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255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Result	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255</a:t>
                </a:r>
              </a:p>
              <a:p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SqlMsg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255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Comment	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varchar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255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CreateAt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</a:p>
              <a:p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UpdateAt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datetime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663301" y="398016"/>
                <a:ext cx="2752078" cy="3654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hz_OptLog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1897626" y="0"/>
              <a:ext cx="10294374" cy="6858000"/>
            </a:xfrm>
            <a:prstGeom prst="rect">
              <a:avLst/>
            </a:prstGeom>
            <a:noFill/>
            <a:ln w="19050">
              <a:prstDash val="lgDashDotDot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28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1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447</Words>
  <Application>Microsoft Office PowerPoint</Application>
  <PresentationFormat>Widescreen</PresentationFormat>
  <Paragraphs>211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FINISAR 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Shi</dc:creator>
  <cp:lastModifiedBy>Yan Shi</cp:lastModifiedBy>
  <cp:revision>97</cp:revision>
  <dcterms:created xsi:type="dcterms:W3CDTF">2018-06-12T01:03:57Z</dcterms:created>
  <dcterms:modified xsi:type="dcterms:W3CDTF">2018-06-13T02:27:43Z</dcterms:modified>
</cp:coreProperties>
</file>