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1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7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9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6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0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4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2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8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CDE6-B5BA-4338-9093-4FD62D30021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2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DCDE6-B5BA-4338-9093-4FD62D30021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30FBC-D032-452B-B0B7-41093F14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-3782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 smtClean="0">
                <a:solidFill>
                  <a:schemeClr val="bg1"/>
                </a:solidFill>
              </a:rPr>
              <a:t>개발 범위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739123"/>
              </p:ext>
            </p:extLst>
          </p:nvPr>
        </p:nvGraphicFramePr>
        <p:xfrm>
          <a:off x="318355" y="980728"/>
          <a:ext cx="8507289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974"/>
                <a:gridCol w="3813297"/>
                <a:gridCol w="2679759"/>
                <a:gridCol w="1127259"/>
              </a:tblGrid>
              <a:tr h="36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발표 목표 범위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 개발 완료 범위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캐릭터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마우스 드래그로</a:t>
                      </a:r>
                      <a:r>
                        <a:rPr lang="ko-KR" altLang="en-US" sz="1600" baseline="0" dirty="0" smtClean="0"/>
                        <a:t> 적</a:t>
                      </a:r>
                      <a:r>
                        <a:rPr lang="ko-KR" altLang="en-US" sz="1600" dirty="0" smtClean="0"/>
                        <a:t> 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마우스 커서 변경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고정맵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시간에 따라 배경 바뀜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적 </a:t>
                      </a:r>
                      <a:r>
                        <a:rPr lang="en-US" altLang="ko-KR" sz="1600" dirty="0" smtClean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기본공격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도구 사용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크기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특수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마법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기본공격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도구</a:t>
                      </a:r>
                      <a:r>
                        <a:rPr lang="ko-KR" altLang="en-US" sz="1600" baseline="0" dirty="0" smtClean="0"/>
                        <a:t> 사용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크기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80%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난이도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매 스테이지마다 적 난이도 증가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적의 수</a:t>
                      </a:r>
                      <a:r>
                        <a:rPr lang="ko-KR" altLang="en-US" sz="1600" baseline="0" dirty="0" smtClean="0"/>
                        <a:t> 증가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90%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피격</a:t>
                      </a:r>
                      <a:r>
                        <a:rPr lang="ko-KR" altLang="en-US" sz="1600" baseline="0" dirty="0" smtClean="0"/>
                        <a:t> 시 성 체력 감소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baseline="0" dirty="0" smtClean="0"/>
                        <a:t>적 제거마다 점수 획득하여 점수 비례 코인 획득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baseline="0" dirty="0" smtClean="0"/>
                        <a:t>스테이지 </a:t>
                      </a:r>
                      <a:r>
                        <a:rPr lang="ko-KR" altLang="en-US" sz="1600" baseline="0" dirty="0" err="1" smtClean="0"/>
                        <a:t>클리어</a:t>
                      </a:r>
                      <a:r>
                        <a:rPr lang="ko-KR" altLang="en-US" sz="1600" baseline="0" dirty="0" smtClean="0"/>
                        <a:t> 시 업그레이드 화면 등장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성 체력 감소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스테이지 시작 알림 이미지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스테이지 끝나면 </a:t>
                      </a:r>
                      <a:r>
                        <a:rPr lang="ko-KR" altLang="en-US" sz="1600" dirty="0" err="1" smtClean="0"/>
                        <a:t>클리어</a:t>
                      </a:r>
                      <a:r>
                        <a:rPr lang="ko-KR" altLang="en-US" sz="1600" dirty="0" smtClean="0"/>
                        <a:t> 화면 등장</a:t>
                      </a:r>
                      <a:endParaRPr lang="en-US" altLang="ko-KR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smtClean="0"/>
                        <a:t>80</a:t>
                      </a:r>
                      <a:r>
                        <a:rPr lang="en-US" altLang="ko-KR" sz="1600" dirty="0" smtClean="0"/>
                        <a:t>%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성문 두들기는 소리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비명소리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배경음악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적 제거실패 소리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비명소리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배경음악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적 제거실패 소리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폭발음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99%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적 낙하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달리기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 </a:t>
                      </a:r>
                      <a:r>
                        <a:rPr lang="ko-KR" altLang="en-US" sz="1600" dirty="0" smtClean="0"/>
                        <a:t>두들기기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마법</a:t>
                      </a:r>
                      <a:r>
                        <a:rPr lang="ko-KR" altLang="en-US" sz="1600" baseline="0" dirty="0" smtClean="0"/>
                        <a:t> 공격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화살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 낙하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달리기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 두들기기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죽음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85%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chemeClr val="tx1"/>
                </a:solidFill>
              </a:rPr>
              <a:t>	</a:t>
            </a:r>
            <a:r>
              <a:rPr lang="ko-KR" altLang="en-US" sz="3600" dirty="0" smtClean="0">
                <a:solidFill>
                  <a:schemeClr val="tx1"/>
                </a:solidFill>
              </a:rPr>
              <a:t>개발 범위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69000">
                <a:schemeClr val="accent4">
                  <a:lumMod val="20000"/>
                  <a:lumOff val="80000"/>
                  <a:alpha val="0"/>
                </a:schemeClr>
              </a:gs>
              <a:gs pos="21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154</Words>
  <Application>Microsoft Office PowerPoint</Application>
  <PresentationFormat>화면 슬라이드 쇼(4:3)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개발 범위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프로젝트</dc:title>
  <dc:creator>user</dc:creator>
  <cp:lastModifiedBy>user</cp:lastModifiedBy>
  <cp:revision>23</cp:revision>
  <dcterms:created xsi:type="dcterms:W3CDTF">2016-09-22T08:48:15Z</dcterms:created>
  <dcterms:modified xsi:type="dcterms:W3CDTF">2016-12-22T10:40:45Z</dcterms:modified>
</cp:coreProperties>
</file>