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0" r:id="rId7"/>
    <p:sldId id="259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1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7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6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8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2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CDE6-B5BA-4338-9093-4FD62D30021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41"/>
            <a:ext cx="9144000" cy="68956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75856" y="6309320"/>
            <a:ext cx="3384376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54068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프로젝트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24128" y="1340768"/>
            <a:ext cx="3384376" cy="1512168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2015180004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김성</a:t>
            </a:r>
            <a:r>
              <a:rPr lang="ko-KR" altLang="en-US" dirty="0">
                <a:solidFill>
                  <a:schemeClr val="bg1"/>
                </a:solidFill>
              </a:rPr>
              <a:t>은</a:t>
            </a:r>
          </a:p>
        </p:txBody>
      </p:sp>
    </p:spTree>
    <p:extLst>
      <p:ext uri="{BB962C8B-B14F-4D97-AF65-F5344CB8AC3E}">
        <p14:creationId xmlns:p14="http://schemas.microsoft.com/office/powerpoint/2010/main" val="41158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-157410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>
                <a:solidFill>
                  <a:schemeClr val="bg1"/>
                </a:solidFill>
              </a:rPr>
              <a:t>목차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3200" dirty="0" smtClean="0"/>
              <a:t>예상 게임 실행 흐름</a:t>
            </a:r>
            <a:endParaRPr lang="en-US" altLang="ko-KR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3200" dirty="0" smtClean="0"/>
              <a:t>개발 범위</a:t>
            </a:r>
            <a:endParaRPr lang="en-US" altLang="ko-KR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3200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9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>
                <a:solidFill>
                  <a:schemeClr val="bg1"/>
                </a:solidFill>
              </a:rPr>
              <a:t>게임 </a:t>
            </a:r>
            <a:r>
              <a:rPr lang="ko-KR" altLang="en-US" sz="3000" dirty="0" err="1" smtClean="0">
                <a:solidFill>
                  <a:schemeClr val="bg1"/>
                </a:solidFill>
              </a:rPr>
              <a:t>컨셉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성으로 달려오는 적들을 드래그 또는 </a:t>
            </a:r>
            <a:r>
              <a:rPr lang="ko-KR" altLang="en-US" dirty="0" err="1" smtClean="0"/>
              <a:t>스킬로</a:t>
            </a:r>
            <a:r>
              <a:rPr lang="ko-KR" altLang="en-US" dirty="0" smtClean="0"/>
              <a:t> 죽이는 성 지키기 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적을 죽인 수에 비례하여 코인을 얻는다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 스테이지마다 </a:t>
            </a:r>
            <a:r>
              <a:rPr lang="ko-KR" altLang="en-US" dirty="0" err="1" smtClean="0"/>
              <a:t>스킬과</a:t>
            </a:r>
            <a:r>
              <a:rPr lang="ko-KR" altLang="en-US" dirty="0" smtClean="0"/>
              <a:t> 장비를 업그레이드 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88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6" y="1024963"/>
            <a:ext cx="3295304" cy="242621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00" y="1052736"/>
            <a:ext cx="3269783" cy="23984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6" y="3933056"/>
            <a:ext cx="3269783" cy="24298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41" y="3987379"/>
            <a:ext cx="3274275" cy="23939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 smtClean="0"/>
              <a:t>   게임 실행 흐름</a:t>
            </a:r>
            <a:endParaRPr lang="ko-KR" altLang="en-US" sz="3000" dirty="0"/>
          </a:p>
        </p:txBody>
      </p:sp>
      <p:sp>
        <p:nvSpPr>
          <p:cNvPr id="14" name="오른쪽 화살표 13"/>
          <p:cNvSpPr/>
          <p:nvPr/>
        </p:nvSpPr>
        <p:spPr>
          <a:xfrm>
            <a:off x="4283968" y="2060848"/>
            <a:ext cx="576064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3604" y="4931972"/>
            <a:ext cx="576428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3350047">
            <a:off x="4384783" y="3263894"/>
            <a:ext cx="363436" cy="7821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6309320"/>
            <a:ext cx="3600400" cy="404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적을 드래그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err="1" smtClean="0">
                <a:solidFill>
                  <a:schemeClr val="tx1"/>
                </a:solidFill>
              </a:rPr>
              <a:t>드롭</a:t>
            </a:r>
            <a:r>
              <a:rPr lang="ko-KR" altLang="en-US" dirty="0" smtClean="0">
                <a:solidFill>
                  <a:schemeClr val="tx1"/>
                </a:solidFill>
              </a:rPr>
              <a:t> 시켜 죽인다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6056" y="3429000"/>
            <a:ext cx="331236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적이 성을 향해 달려온다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81958"/>
            <a:ext cx="3621327" cy="2732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6" y="3634286"/>
            <a:ext cx="3646164" cy="27470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/>
              <a:t> </a:t>
            </a:r>
            <a:r>
              <a:rPr lang="ko-KR" altLang="en-US" sz="3000" dirty="0" smtClean="0"/>
              <a:t>  게임 실행 흐름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340768"/>
            <a:ext cx="360040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스테이지가 끝나면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코인을 받고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3861048"/>
            <a:ext cx="367240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업그레이드를 할 수 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3782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>
                <a:solidFill>
                  <a:schemeClr val="bg1"/>
                </a:solidFill>
              </a:rPr>
              <a:t>개발 범위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17062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3384376"/>
                <a:gridCol w="3610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드래그로</a:t>
                      </a:r>
                      <a:r>
                        <a:rPr lang="ko-KR" altLang="en-US" sz="1600" baseline="0" dirty="0" smtClean="0"/>
                        <a:t> 적</a:t>
                      </a:r>
                      <a:r>
                        <a:rPr lang="ko-KR" altLang="en-US" sz="1600" dirty="0" smtClean="0"/>
                        <a:t>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커서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고정맵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시간에 따라 배경 바뀜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 </a:t>
                      </a:r>
                      <a:r>
                        <a:rPr lang="en-US" altLang="ko-KR" sz="1600" dirty="0" smtClean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성을 향해 이동 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성을 </a:t>
                      </a:r>
                      <a:r>
                        <a:rPr lang="ko-KR" altLang="en-US" sz="1600" dirty="0" smtClean="0"/>
                        <a:t>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원거리 공격</a:t>
                      </a:r>
                      <a:r>
                        <a:rPr lang="ko-KR" altLang="en-US" sz="1600" baseline="0" dirty="0" smtClean="0"/>
                        <a:t> 및 마법 공격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 스테이지마다 적 난이도 증가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특수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몬스터</a:t>
                      </a:r>
                      <a:r>
                        <a:rPr lang="ko-KR" altLang="en-US" sz="1600" baseline="0" dirty="0" smtClean="0"/>
                        <a:t> 등장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피격</a:t>
                      </a:r>
                      <a:r>
                        <a:rPr lang="ko-KR" altLang="en-US" sz="1600" baseline="0" dirty="0" smtClean="0"/>
                        <a:t> 시 성 체력 감소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적 제거마다 점수 획득하여 점수 비례 코인 획득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스테이지 </a:t>
                      </a:r>
                      <a:r>
                        <a:rPr lang="ko-KR" altLang="en-US" sz="1600" baseline="0" dirty="0" err="1" smtClean="0"/>
                        <a:t>클리어</a:t>
                      </a:r>
                      <a:r>
                        <a:rPr lang="ko-KR" altLang="en-US" sz="1600" baseline="0" dirty="0" smtClean="0"/>
                        <a:t> 시 업그레이드 화면 등장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업그레이드 항목 추가 및 업그레이드 트리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성문 두들기는 소리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비명소리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배경음악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 제거실패 소리 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낙하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달리기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 두들기기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마법</a:t>
                      </a:r>
                      <a:r>
                        <a:rPr lang="ko-KR" altLang="en-US" sz="1600" baseline="0" dirty="0" smtClean="0"/>
                        <a:t>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화살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3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-3874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>
                <a:solidFill>
                  <a:schemeClr val="bg1"/>
                </a:solidFill>
              </a:rPr>
              <a:t> 개발</a:t>
            </a:r>
            <a:r>
              <a:rPr lang="ko-KR" altLang="en-US" sz="3200" dirty="0" smtClean="0">
                <a:solidFill>
                  <a:schemeClr val="bg1"/>
                </a:solidFill>
              </a:rPr>
              <a:t> 계획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754902"/>
              </p:ext>
            </p:extLst>
          </p:nvPr>
        </p:nvGraphicFramePr>
        <p:xfrm>
          <a:off x="107504" y="654640"/>
          <a:ext cx="8928992" cy="60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82"/>
                <a:gridCol w="2031318"/>
                <a:gridCol w="58707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수집과 좌표 처리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 </a:t>
                      </a:r>
                      <a:r>
                        <a:rPr lang="ko-KR" altLang="en-US" sz="1600" dirty="0" smtClean="0"/>
                        <a:t>캔버스 위에 성과 배경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구름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배치를 위한 리스트 생성 및 좌표 지정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오브젝트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마우스 동작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성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적 드래그 앤 </a:t>
                      </a:r>
                      <a:r>
                        <a:rPr lang="ko-KR" altLang="en-US" sz="1600" dirty="0" err="1" smtClean="0"/>
                        <a:t>드롭</a:t>
                      </a:r>
                      <a:r>
                        <a:rPr lang="ko-KR" altLang="en-US" sz="1600" dirty="0" smtClean="0"/>
                        <a:t> 기능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600" dirty="0" smtClean="0"/>
                        <a:t>높이에 따라 적에게 줄 </a:t>
                      </a:r>
                      <a:r>
                        <a:rPr lang="ko-KR" altLang="en-US" sz="1600" dirty="0" err="1" smtClean="0"/>
                        <a:t>데미지</a:t>
                      </a:r>
                      <a:r>
                        <a:rPr lang="ko-KR" altLang="en-US" sz="1600" dirty="0" smtClean="0"/>
                        <a:t> 조정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600" dirty="0" smtClean="0"/>
                        <a:t>적 행동 정의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업그레이드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스테이지 </a:t>
                      </a:r>
                      <a:r>
                        <a:rPr lang="ko-KR" altLang="en-US" sz="1600" baseline="0" dirty="0" err="1" smtClean="0"/>
                        <a:t>클리어</a:t>
                      </a:r>
                      <a:r>
                        <a:rPr lang="ko-KR" altLang="en-US" sz="1600" baseline="0" dirty="0" smtClean="0"/>
                        <a:t> 후 상점 구현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방어력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회복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공격력 등 업그레이드 항목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및 중간 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일시정지</a:t>
                      </a:r>
                      <a:r>
                        <a:rPr lang="ko-KR" altLang="en-US" sz="1600" baseline="0" dirty="0" smtClean="0"/>
                        <a:t> 및 세이브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로드 기능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점검 및 보완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특수</a:t>
                      </a:r>
                      <a:r>
                        <a:rPr lang="ko-KR" altLang="en-US" sz="1600" baseline="0" dirty="0" smtClean="0"/>
                        <a:t>한 적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  </a:t>
                      </a:r>
                      <a:r>
                        <a:rPr lang="ko-KR" altLang="en-US" sz="1600" dirty="0" smtClean="0"/>
                        <a:t>거인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궁사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폭탄병</a:t>
                      </a:r>
                      <a:r>
                        <a:rPr lang="ko-KR" altLang="en-US" sz="1600" baseline="0" dirty="0" smtClean="0"/>
                        <a:t> 등 기능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마법 스킬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키보드</a:t>
                      </a:r>
                      <a:r>
                        <a:rPr lang="ko-KR" altLang="en-US" sz="1600" baseline="0" dirty="0" smtClean="0"/>
                        <a:t> 입력에 반응하도록 구현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err="1" smtClean="0"/>
                        <a:t>쿨타임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데미지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범위 등 밸런스 조절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그래픽 업그레이드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스프라이트</a:t>
                      </a:r>
                      <a:r>
                        <a:rPr lang="ko-KR" altLang="en-US" sz="1600" baseline="0" dirty="0" err="1" smtClean="0"/>
                        <a:t>와</a:t>
                      </a:r>
                      <a:r>
                        <a:rPr lang="ko-KR" altLang="en-US" sz="1600" baseline="0" dirty="0" smtClean="0"/>
                        <a:t> 충돌박스 </a:t>
                      </a:r>
                      <a:r>
                        <a:rPr lang="ko-KR" altLang="en-US" sz="1600" baseline="0" dirty="0" err="1" smtClean="0"/>
                        <a:t>싱크</a:t>
                      </a:r>
                      <a:r>
                        <a:rPr lang="ko-KR" altLang="en-US" sz="1600" baseline="0" dirty="0" smtClean="0"/>
                        <a:t> 조절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애니메이션 잘 맞도록 조절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배경 애니메이션 추가 및 그래픽 수준 업그레이드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시작과 종료 처리 </a:t>
                      </a:r>
                      <a:r>
                        <a:rPr lang="en-US" altLang="ko-KR" sz="1600" dirty="0" smtClean="0"/>
                        <a:t>&amp; </a:t>
                      </a:r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메인메뉴</a:t>
                      </a:r>
                      <a:r>
                        <a:rPr lang="ko-KR" altLang="en-US" sz="1600" dirty="0" smtClean="0"/>
                        <a:t> 제작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게임오버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중도종료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제작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범위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데미지와</a:t>
                      </a:r>
                      <a:r>
                        <a:rPr lang="ko-KR" altLang="en-US" sz="1600" baseline="0" dirty="0" smtClean="0"/>
                        <a:t> 업그레이드 가격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스테이지당 난이도 </a:t>
                      </a:r>
                      <a:r>
                        <a:rPr lang="ko-KR" altLang="en-US" sz="1600" baseline="0" dirty="0" err="1" smtClean="0"/>
                        <a:t>증가폭</a:t>
                      </a:r>
                      <a:r>
                        <a:rPr lang="ko-KR" altLang="en-US" sz="1600" baseline="0" dirty="0" smtClean="0"/>
                        <a:t> 등 최종 밸런스 조절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최종 점검 및 </a:t>
                      </a:r>
                      <a:r>
                        <a:rPr lang="ko-KR" altLang="en-US" sz="1600" dirty="0" err="1" smtClean="0"/>
                        <a:t>릴리즈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3782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>
                <a:solidFill>
                  <a:schemeClr val="bg1"/>
                </a:solidFill>
              </a:rPr>
              <a:t>자체 평가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471841"/>
              </p:ext>
            </p:extLst>
          </p:nvPr>
        </p:nvGraphicFramePr>
        <p:xfrm>
          <a:off x="457200" y="1600200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</a:t>
                      </a:r>
                      <a:r>
                        <a:rPr lang="ko-KR" altLang="en-US" dirty="0" err="1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387</Words>
  <Application>Microsoft Office PowerPoint</Application>
  <PresentationFormat>화면 슬라이드 쇼(4:3)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2D 게임프로그래밍 프로젝트</vt:lpstr>
      <vt:lpstr>목차</vt:lpstr>
      <vt:lpstr>게임 컨셉</vt:lpstr>
      <vt:lpstr>PowerPoint 프레젠테이션</vt:lpstr>
      <vt:lpstr>PowerPoint 프레젠테이션</vt:lpstr>
      <vt:lpstr>개발 범위</vt:lpstr>
      <vt:lpstr> 개발 계획</vt:lpstr>
      <vt:lpstr>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</dc:title>
  <dc:creator>user</dc:creator>
  <cp:lastModifiedBy>user</cp:lastModifiedBy>
  <cp:revision>19</cp:revision>
  <dcterms:created xsi:type="dcterms:W3CDTF">2016-09-22T08:48:15Z</dcterms:created>
  <dcterms:modified xsi:type="dcterms:W3CDTF">2016-09-22T14:45:58Z</dcterms:modified>
</cp:coreProperties>
</file>