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1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4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9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9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6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7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2E78-A7C1-4423-A66E-69996DDD1664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5879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게임 </a:t>
            </a:r>
            <a:r>
              <a:rPr lang="ko-KR" altLang="en-US" sz="3200" dirty="0" err="1" smtClean="0"/>
              <a:t>컨셉</a:t>
            </a:r>
            <a:endParaRPr lang="ko-KR" altLang="en-US" sz="32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5" y="1880757"/>
            <a:ext cx="6037441" cy="4428563"/>
          </a:xfrm>
        </p:spPr>
      </p:pic>
      <p:sp>
        <p:nvSpPr>
          <p:cNvPr id="5" name="직사각형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20000"/>
                  <a:lumOff val="80000"/>
                  <a:alpha val="0"/>
                </a:schemeClr>
              </a:gs>
              <a:gs pos="21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764704"/>
            <a:ext cx="6048672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</a:rPr>
              <a:t>적들을 던져서 성을 지켜라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!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2843808" y="3429000"/>
            <a:ext cx="432048" cy="1584176"/>
          </a:xfrm>
          <a:prstGeom prst="straightConnector1">
            <a:avLst/>
          </a:prstGeom>
          <a:ln w="7620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123728" y="3429000"/>
            <a:ext cx="504056" cy="1512168"/>
          </a:xfrm>
          <a:prstGeom prst="straightConnector1">
            <a:avLst/>
          </a:prstGeom>
          <a:ln w="7620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64455" y="3074382"/>
            <a:ext cx="944489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드래그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개발 범위</a:t>
            </a:r>
            <a:endParaRPr lang="ko-KR" altLang="en-US" sz="3200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358177"/>
              </p:ext>
            </p:extLst>
          </p:nvPr>
        </p:nvGraphicFramePr>
        <p:xfrm>
          <a:off x="457200" y="1412776"/>
          <a:ext cx="8229600" cy="4176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600"/>
                <a:gridCol w="5915000"/>
              </a:tblGrid>
              <a:tr h="522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고정맵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성을 향해 이동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성을 공격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 스테이지마다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난이도 증가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제거마다 획득한 코인으로 다양한 아이템 구매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시전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화살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 제거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실패 소리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걷기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때리기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마법 </a:t>
                      </a:r>
                      <a:r>
                        <a:rPr lang="en-US" altLang="ko-KR" dirty="0" smtClean="0"/>
                        <a:t>…), </a:t>
                      </a:r>
                      <a:r>
                        <a:rPr lang="ko-KR" altLang="en-US" dirty="0" smtClean="0"/>
                        <a:t>부수기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20000"/>
                  <a:lumOff val="80000"/>
                  <a:alpha val="0"/>
                </a:schemeClr>
              </a:gs>
              <a:gs pos="21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개발 상황</a:t>
            </a:r>
            <a:endParaRPr lang="ko-KR" altLang="en-US" sz="32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302611"/>
              </p:ext>
            </p:extLst>
          </p:nvPr>
        </p:nvGraphicFramePr>
        <p:xfrm>
          <a:off x="457200" y="836713"/>
          <a:ext cx="8229600" cy="5213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448"/>
                <a:gridCol w="720080"/>
                <a:gridCol w="6563072"/>
              </a:tblGrid>
              <a:tr h="387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33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오브젝트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배경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배치</a:t>
                      </a:r>
                      <a:endParaRPr lang="ko-KR" altLang="en-US" sz="1600" dirty="0"/>
                    </a:p>
                  </a:txBody>
                  <a:tcPr/>
                </a:tc>
              </a:tr>
              <a:tr h="48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수집완료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오브젝트 배치 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4855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2,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3</a:t>
                      </a:r>
                      <a:r>
                        <a:rPr lang="ko-KR" altLang="en-US" sz="1600" dirty="0" smtClean="0">
                          <a:latin typeface="+mn-lt"/>
                        </a:rPr>
                        <a:t>주차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오브젝트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마우스 동작</a:t>
                      </a:r>
                      <a:endParaRPr lang="ko-KR" altLang="en-US" sz="1600" dirty="0"/>
                    </a:p>
                  </a:txBody>
                  <a:tcPr/>
                </a:tc>
              </a:tr>
              <a:tr h="48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구현 완료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</a:t>
                      </a:r>
                      <a:r>
                        <a:rPr lang="ko-KR" altLang="en-US" sz="1600" baseline="0" dirty="0" smtClean="0"/>
                        <a:t> 졸라맨</a:t>
                      </a:r>
                      <a:r>
                        <a:rPr lang="en-US" altLang="ko-KR" sz="1600" dirty="0" smtClean="0"/>
                        <a:t>), </a:t>
                      </a:r>
                      <a:r>
                        <a:rPr lang="ko-KR" altLang="en-US" sz="1600" dirty="0" smtClean="0"/>
                        <a:t>마우스를 통한 </a:t>
                      </a:r>
                      <a:r>
                        <a:rPr lang="ko-KR" altLang="en-US" sz="1600" smtClean="0"/>
                        <a:t>적 컨트롤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50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ko-KR" altLang="en-US" sz="1600" dirty="0" err="1" smtClean="0"/>
                        <a:t>클리어</a:t>
                      </a:r>
                      <a:r>
                        <a:rPr lang="ko-KR" altLang="en-US" sz="1600" dirty="0" smtClean="0"/>
                        <a:t> 후 상점 구현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업그레이드 항목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일시 정지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세이브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로드 기능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404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특수</a:t>
                      </a:r>
                      <a:r>
                        <a:rPr lang="ko-KR" altLang="en-US" sz="1600" baseline="0" dirty="0" smtClean="0"/>
                        <a:t>한 적 오브젝트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38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마법 스킬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04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그래픽 업그레이드</a:t>
                      </a:r>
                      <a:endParaRPr lang="ko-KR" altLang="en-US" sz="1600" dirty="0"/>
                    </a:p>
                  </a:txBody>
                  <a:tcPr/>
                </a:tc>
              </a:tr>
              <a:tr h="38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</a:tr>
              <a:tr h="38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최종 점검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20000"/>
                  <a:lumOff val="80000"/>
                  <a:alpha val="0"/>
                </a:schemeClr>
              </a:gs>
              <a:gs pos="21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커밋</a:t>
            </a:r>
            <a:r>
              <a:rPr lang="ko-KR" altLang="en-US" sz="3200" dirty="0" smtClean="0"/>
              <a:t> 통계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20000"/>
                  <a:lumOff val="80000"/>
                  <a:alpha val="0"/>
                </a:schemeClr>
              </a:gs>
              <a:gs pos="21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4101"/>
            <a:ext cx="6894565" cy="510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7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155</Words>
  <Application>Microsoft Office PowerPoint</Application>
  <PresentationFormat>화면 슬라이드 쇼(4:3)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게임 컨셉</vt:lpstr>
      <vt:lpstr>개발 범위</vt:lpstr>
      <vt:lpstr>개발 상황</vt:lpstr>
      <vt:lpstr>Github 커밋 통계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user</dc:creator>
  <cp:lastModifiedBy>user</cp:lastModifiedBy>
  <cp:revision>15</cp:revision>
  <dcterms:created xsi:type="dcterms:W3CDTF">2016-10-16T14:03:06Z</dcterms:created>
  <dcterms:modified xsi:type="dcterms:W3CDTF">2016-10-20T10:51:01Z</dcterms:modified>
</cp:coreProperties>
</file>