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8" autoAdjust="0"/>
    <p:restoredTop sz="94660"/>
  </p:normalViewPr>
  <p:slideViewPr>
    <p:cSldViewPr snapToGrid="0">
      <p:cViewPr varScale="1">
        <p:scale>
          <a:sx n="56" d="100"/>
          <a:sy n="56" d="100"/>
        </p:scale>
        <p:origin x="-102" y="-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3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2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5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1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B765-7CF1-42A3-83E8-9A5597C82355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15103-0DEB-4E07-8766-0F6B03EB8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782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b="1" i="0" dirty="0"/>
              <a:t>2017-1 </a:t>
            </a:r>
            <a:r>
              <a:rPr lang="ko-KR" altLang="en-US" b="1" i="0" dirty="0"/>
              <a:t>스크립트 </a:t>
            </a:r>
            <a:r>
              <a:rPr lang="ko-KR" altLang="en-US" b="1" i="0" dirty="0" smtClean="0"/>
              <a:t>언어</a:t>
            </a:r>
            <a:r>
              <a:rPr lang="en-US" altLang="ko-KR" i="0" dirty="0"/>
              <a:t/>
            </a:r>
            <a:br>
              <a:rPr lang="en-US" altLang="ko-KR" i="0" dirty="0"/>
            </a:br>
            <a:r>
              <a:rPr lang="en-US" altLang="ko-KR" b="1" i="0" dirty="0"/>
              <a:t>Term </a:t>
            </a:r>
            <a:r>
              <a:rPr lang="en-US" altLang="ko-KR" b="1" i="0" dirty="0" smtClean="0"/>
              <a:t>Project</a:t>
            </a:r>
            <a:br>
              <a:rPr lang="en-US" altLang="ko-KR" b="1" i="0" dirty="0" smtClean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137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 smtClean="0"/>
              <a:t>2015180004 </a:t>
            </a:r>
            <a:r>
              <a:rPr lang="ko-KR" altLang="en-US" dirty="0"/>
              <a:t>김성은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2015182012 </a:t>
            </a:r>
            <a:r>
              <a:rPr lang="ko-KR" altLang="en-US" dirty="0" smtClean="0"/>
              <a:t>박세준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-16933" y="-16933"/>
            <a:ext cx="12225865" cy="8297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6933" y="6460066"/>
            <a:ext cx="12192000" cy="414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지도이(가) 표시된 사진&#10;&#10;매우 높은 신뢰도로 생성된 설명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9" b="1787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/>
              <a:t>컨셉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>
              <a:lnSpc>
                <a:spcPct val="70000"/>
              </a:lnSpc>
            </a:pPr>
            <a:r>
              <a:rPr lang="ko-KR" altLang="en-US" sz="1700" dirty="0"/>
              <a:t>국내 대기 오염 정보 조회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</a:t>
            </a: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dirty="0" smtClean="0"/>
              <a:t>다음 </a:t>
            </a:r>
            <a:r>
              <a:rPr lang="ko-KR" altLang="en-US" sz="1700" dirty="0"/>
              <a:t>지도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</a:t>
            </a:r>
            <a:endParaRPr lang="en-US" altLang="ko-KR" sz="1700" dirty="0"/>
          </a:p>
          <a:p>
            <a:pPr marL="0" indent="0">
              <a:lnSpc>
                <a:spcPct val="70000"/>
              </a:lnSpc>
              <a:buNone/>
            </a:pP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smtClean="0"/>
              <a:t>지역 별</a:t>
            </a:r>
            <a:r>
              <a:rPr lang="en-US" altLang="ko-KR" sz="1700" dirty="0" smtClean="0"/>
              <a:t> </a:t>
            </a:r>
            <a:r>
              <a:rPr lang="ko-KR" altLang="en-US" sz="1700" dirty="0"/>
              <a:t>대기 상황</a:t>
            </a: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dirty="0" smtClean="0"/>
              <a:t>시간 별 </a:t>
            </a:r>
            <a:r>
              <a:rPr lang="ko-KR" altLang="en-US" sz="1700" dirty="0"/>
              <a:t>대기오염 통계</a:t>
            </a: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dirty="0"/>
              <a:t>가까운 대기관측소 소개</a:t>
            </a: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dirty="0"/>
              <a:t>오존주의보 발령 중계</a:t>
            </a:r>
            <a:endParaRPr lang="en-US" altLang="ko-KR" sz="1700" dirty="0"/>
          </a:p>
          <a:p>
            <a:pPr>
              <a:lnSpc>
                <a:spcPct val="70000"/>
              </a:lnSpc>
            </a:pPr>
            <a:r>
              <a:rPr lang="ko-KR" altLang="en-US" sz="1700" dirty="0"/>
              <a:t>대기 오염 예보 조회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5178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9442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340">
                  <a:extLst>
                    <a:ext uri="{9D8B030D-6E8A-4147-A177-3AD203B41FA5}">
                      <a16:colId xmlns:a16="http://schemas.microsoft.com/office/drawing/2014/main" xmlns="" val="1605863666"/>
                    </a:ext>
                  </a:extLst>
                </a:gridCol>
                <a:gridCol w="3761117">
                  <a:extLst>
                    <a:ext uri="{9D8B030D-6E8A-4147-A177-3AD203B41FA5}">
                      <a16:colId xmlns:a16="http://schemas.microsoft.com/office/drawing/2014/main" xmlns="" val="2750837910"/>
                    </a:ext>
                  </a:extLst>
                </a:gridCol>
                <a:gridCol w="4917056">
                  <a:extLst>
                    <a:ext uri="{9D8B030D-6E8A-4147-A177-3AD203B41FA5}">
                      <a16:colId xmlns:a16="http://schemas.microsoft.com/office/drawing/2014/main" xmlns="" val="2268553820"/>
                    </a:ext>
                  </a:extLst>
                </a:gridCol>
                <a:gridCol w="1443487">
                  <a:extLst>
                    <a:ext uri="{9D8B030D-6E8A-4147-A177-3AD203B41FA5}">
                      <a16:colId xmlns:a16="http://schemas.microsoft.com/office/drawing/2014/main" xmlns="" val="73644116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72975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(4.28 ~ 5.4)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공공 </a:t>
                      </a:r>
                      <a:r>
                        <a:rPr lang="ko-KR" altLang="en-US" dirty="0" smtClean="0"/>
                        <a:t>데이터</a:t>
                      </a:r>
                      <a:r>
                        <a:rPr lang="ko-KR" altLang="en-US" baseline="0" dirty="0" smtClean="0"/>
                        <a:t> 포털 활용사례 </a:t>
                      </a:r>
                      <a:r>
                        <a:rPr lang="ko-KR" altLang="en-US" dirty="0" smtClean="0"/>
                        <a:t>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8211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(5.5 ~ 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기능 계획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국가 공공 데이터 포털 </a:t>
                      </a:r>
                      <a:r>
                        <a:rPr lang="en-US" altLang="ko-KR" sz="1800" dirty="0" smtClean="0"/>
                        <a:t>Open API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활용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541851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(5.12 ~ 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OpenAPI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연동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사용법 숙지 </a:t>
                      </a:r>
                      <a:r>
                        <a:rPr lang="ko-KR" altLang="en-US" dirty="0"/>
                        <a:t>및 틀 </a:t>
                      </a:r>
                      <a:r>
                        <a:rPr lang="ko-KR" altLang="en-US" dirty="0" smtClean="0"/>
                        <a:t>제작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 err="1" smtClean="0"/>
                        <a:t>youtube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기획 발표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~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21063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(5.19 ~ 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기능별 템플릿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분류 및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416854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(5.26 ~ 6.1)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중간 발표 및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 smtClean="0"/>
                        <a:t>Youtube</a:t>
                      </a:r>
                      <a:r>
                        <a:rPr lang="en-US" altLang="ko-KR" sz="1800" dirty="0" smtClean="0"/>
                        <a:t> </a:t>
                      </a:r>
                      <a:r>
                        <a:rPr lang="ko-KR" altLang="en-US" sz="1800" dirty="0" smtClean="0"/>
                        <a:t>활용 중간 시연 발표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360893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(6.2 ~ 6.8)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주차와 </a:t>
                      </a:r>
                      <a:r>
                        <a:rPr lang="ko-KR" altLang="en-US" dirty="0" smtClean="0"/>
                        <a:t>같음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 배치 및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5089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(6.9 ~ 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데이터 전송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현재의 정보를 전달 메시지에 맞게 꾸미기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9397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(6.16 ~ 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C/C++ </a:t>
                      </a:r>
                      <a:r>
                        <a:rPr lang="ko-KR" altLang="en-US" dirty="0"/>
                        <a:t>연동 및 배포 파일 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 발표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C/C++</a:t>
                      </a:r>
                      <a:r>
                        <a:rPr lang="ko-KR" altLang="en-US" sz="1800" dirty="0" smtClean="0"/>
                        <a:t>연동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en-US" altLang="ko-KR" sz="1800" dirty="0" err="1" smtClean="0"/>
                        <a:t>distutils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모듈 활용 배포파일</a:t>
                      </a:r>
                      <a:r>
                        <a:rPr lang="en-US" altLang="ko-KR" sz="1800" baseline="0" dirty="0" smtClean="0"/>
                        <a:t>,</a:t>
                      </a:r>
                      <a:r>
                        <a:rPr lang="ko-KR" altLang="en-US" sz="1800" baseline="0" dirty="0" smtClean="0"/>
                        <a:t> </a:t>
                      </a:r>
                      <a:r>
                        <a:rPr lang="en-US" altLang="ko-KR" sz="1800" dirty="0" err="1" smtClean="0"/>
                        <a:t>Youtube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활용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ko-KR" altLang="en-US" sz="1800" baseline="0" dirty="0" smtClean="0"/>
                        <a:t>최종 시연 발표</a:t>
                      </a:r>
                      <a:endParaRPr lang="ko-KR" alt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75488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9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195</Words>
  <Application>Microsoft Office PowerPoint</Application>
  <PresentationFormat>사용자 지정</PresentationFormat>
  <Paragraphs>56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  2017-1 스크립트 언어 Term Project </vt:lpstr>
      <vt:lpstr>컨셉 소개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2017-1 스크립트 언어 Term Project 담담교수 : 김영식</dc:title>
  <dc:creator>박세준</dc:creator>
  <cp:lastModifiedBy>user</cp:lastModifiedBy>
  <cp:revision>9</cp:revision>
  <dcterms:created xsi:type="dcterms:W3CDTF">2017-05-09T23:29:54Z</dcterms:created>
  <dcterms:modified xsi:type="dcterms:W3CDTF">2017-05-16T16:20:02Z</dcterms:modified>
</cp:coreProperties>
</file>