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7"/>
  </p:notesMasterIdLst>
  <p:sldIdLst>
    <p:sldId id="260" r:id="rId2"/>
    <p:sldId id="262" r:id="rId3"/>
    <p:sldId id="261" r:id="rId4"/>
    <p:sldId id="263" r:id="rId5"/>
    <p:sldId id="264" r:id="rId6"/>
  </p:sldIdLst>
  <p:sldSz cx="9144000" cy="5143500" type="screen16x9"/>
  <p:notesSz cx="6858000" cy="9144000"/>
  <p:embeddedFontLst>
    <p:embeddedFont>
      <p:font typeface="Noto Sans" panose="02020500000000000000" charset="0"/>
      <p:regular r:id="rId8"/>
      <p:bold r:id="rId9"/>
      <p:italic r:id="rId10"/>
      <p:boldItalic r:id="rId11"/>
    </p:embeddedFont>
    <p:embeddedFont>
      <p:font typeface="Road Rage" pitchFamily="50" charset="0"/>
      <p:regular r:id="rId12"/>
    </p:embeddedFont>
    <p:embeddedFont>
      <p:font typeface="Teko" panose="02020500000000000000" charset="0"/>
      <p:regular r:id="rId13"/>
      <p:bold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BEC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A9742D-4E31-4A55-B596-DB1321BE3286}">
  <a:tblStyle styleId="{8EA9742D-4E31-4A55-B596-DB1321BE3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34673E-84B3-4426-840D-88EB8B482A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>
        <p:scale>
          <a:sx n="57" d="100"/>
          <a:sy n="57" d="100"/>
        </p:scale>
        <p:origin x="265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02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25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91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0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6167350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428900" y="1415182"/>
            <a:ext cx="1635402" cy="1635402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453225" y="26482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617085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-2864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-923172" y="1415182"/>
            <a:ext cx="1635402" cy="1635402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flipH="1">
            <a:off x="8572169" y="26482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-750475" y="1465150"/>
            <a:ext cx="1275878" cy="127587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flipH="1">
            <a:off x="616580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flipH="1">
            <a:off x="8516083" y="2343626"/>
            <a:ext cx="1376845" cy="137684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 flipH="1">
            <a:off x="-1541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 rot="10800000">
            <a:off x="6579147" y="-6868"/>
            <a:ext cx="2571719" cy="88310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0" y="4318149"/>
            <a:ext cx="2403746" cy="82542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flipH="1">
            <a:off x="8572169" y="33340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 flipH="1">
            <a:off x="-750475" y="1465150"/>
            <a:ext cx="1275878" cy="127587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flipH="1">
            <a:off x="616580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 flipH="1">
            <a:off x="8516083" y="2343626"/>
            <a:ext cx="1376845" cy="137684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 rot="10800000" flipH="1">
            <a:off x="-1541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7D73C2F-3464-433C-B34E-FF0D549EF795}"/>
              </a:ext>
            </a:extLst>
          </p:cNvPr>
          <p:cNvSpPr/>
          <p:nvPr/>
        </p:nvSpPr>
        <p:spPr>
          <a:xfrm>
            <a:off x="-4267200" y="-1669143"/>
            <a:ext cx="22193250" cy="8548913"/>
          </a:xfrm>
          <a:prstGeom prst="rect">
            <a:avLst/>
          </a:prstGeom>
          <a:solidFill>
            <a:srgbClr val="E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C3676AF6-DCF4-4769-9377-173275C2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21521" t="37511" r="14486" b="45316"/>
          <a:stretch/>
        </p:blipFill>
        <p:spPr>
          <a:xfrm>
            <a:off x="-2606048" y="2844854"/>
            <a:ext cx="15841659" cy="3348637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23FA18F6-A55A-4A9B-8E2D-00914FC77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21521" t="37511" r="14486" b="45316"/>
          <a:stretch/>
        </p:blipFill>
        <p:spPr>
          <a:xfrm>
            <a:off x="-2933870" y="102238"/>
            <a:ext cx="15841659" cy="3348637"/>
          </a:xfrm>
          <a:prstGeom prst="rect">
            <a:avLst/>
          </a:prstGeom>
        </p:spPr>
      </p:pic>
      <p:grpSp>
        <p:nvGrpSpPr>
          <p:cNvPr id="298" name="Google Shape;298;p32"/>
          <p:cNvGrpSpPr/>
          <p:nvPr/>
        </p:nvGrpSpPr>
        <p:grpSpPr>
          <a:xfrm rot="10800000">
            <a:off x="-2165250" y="-723462"/>
            <a:ext cx="4323250" cy="2340227"/>
            <a:chOff x="4482575" y="2774525"/>
            <a:chExt cx="4323250" cy="2122250"/>
          </a:xfrm>
        </p:grpSpPr>
        <p:sp>
          <p:nvSpPr>
            <p:cNvPr id="299" name="Google Shape;299;p32"/>
            <p:cNvSpPr/>
            <p:nvPr/>
          </p:nvSpPr>
          <p:spPr>
            <a:xfrm>
              <a:off x="4482575" y="3839500"/>
              <a:ext cx="898975" cy="653350"/>
            </a:xfrm>
            <a:custGeom>
              <a:avLst/>
              <a:gdLst/>
              <a:ahLst/>
              <a:cxnLst/>
              <a:rect l="l" t="t" r="r" b="b"/>
              <a:pathLst>
                <a:path w="35959" h="26134" extrusionOk="0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563700" y="3879275"/>
              <a:ext cx="234575" cy="326600"/>
            </a:xfrm>
            <a:custGeom>
              <a:avLst/>
              <a:gdLst/>
              <a:ahLst/>
              <a:cxnLst/>
              <a:rect l="l" t="t" r="r" b="b"/>
              <a:pathLst>
                <a:path w="9383" h="13064" extrusionOk="0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065000" y="4125950"/>
              <a:ext cx="234600" cy="326575"/>
            </a:xfrm>
            <a:custGeom>
              <a:avLst/>
              <a:gdLst/>
              <a:ahLst/>
              <a:cxnLst/>
              <a:rect l="l" t="t" r="r" b="b"/>
              <a:pathLst>
                <a:path w="9384" h="13063" extrusionOk="0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200975" y="4192850"/>
              <a:ext cx="220925" cy="315025"/>
            </a:xfrm>
            <a:custGeom>
              <a:avLst/>
              <a:gdLst/>
              <a:ahLst/>
              <a:cxnLst/>
              <a:rect l="l" t="t" r="r" b="b"/>
              <a:pathLst>
                <a:path w="8837" h="12601" extrusionOk="0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8057700" y="2774525"/>
              <a:ext cx="748125" cy="870450"/>
            </a:xfrm>
            <a:custGeom>
              <a:avLst/>
              <a:gdLst/>
              <a:ahLst/>
              <a:cxnLst/>
              <a:rect l="l" t="t" r="r" b="b"/>
              <a:pathLst>
                <a:path w="29925" h="34818" extrusionOk="0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437675" y="2847875"/>
              <a:ext cx="315450" cy="269700"/>
            </a:xfrm>
            <a:custGeom>
              <a:avLst/>
              <a:gdLst/>
              <a:ahLst/>
              <a:cxnLst/>
              <a:rect l="l" t="t" r="r" b="b"/>
              <a:pathLst>
                <a:path w="12618" h="10788" extrusionOk="0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8111050" y="3301175"/>
              <a:ext cx="315475" cy="269700"/>
            </a:xfrm>
            <a:custGeom>
              <a:avLst/>
              <a:gdLst/>
              <a:ahLst/>
              <a:cxnLst/>
              <a:rect l="l" t="t" r="r" b="b"/>
              <a:pathLst>
                <a:path w="12619" h="10788" extrusionOk="0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8035100" y="3424150"/>
              <a:ext cx="302825" cy="256000"/>
            </a:xfrm>
            <a:custGeom>
              <a:avLst/>
              <a:gdLst/>
              <a:ahLst/>
              <a:cxnLst/>
              <a:rect l="l" t="t" r="r" b="b"/>
              <a:pathLst>
                <a:path w="12113" h="10240" extrusionOk="0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311425" y="3261825"/>
              <a:ext cx="2871500" cy="1634950"/>
            </a:xfrm>
            <a:custGeom>
              <a:avLst/>
              <a:gdLst/>
              <a:ahLst/>
              <a:cxnLst/>
              <a:rect l="l" t="t" r="r" b="b"/>
              <a:pathLst>
                <a:path w="114860" h="65398" fill="none" extrusionOk="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w="200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2"/>
          <p:cNvGrpSpPr/>
          <p:nvPr/>
        </p:nvGrpSpPr>
        <p:grpSpPr>
          <a:xfrm rot="217754" flipH="1">
            <a:off x="7181985" y="397786"/>
            <a:ext cx="827955" cy="783645"/>
            <a:chOff x="3122700" y="481200"/>
            <a:chExt cx="827950" cy="710650"/>
          </a:xfrm>
        </p:grpSpPr>
        <p:sp>
          <p:nvSpPr>
            <p:cNvPr id="309" name="Google Shape;309;p32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2"/>
          <p:cNvGrpSpPr/>
          <p:nvPr/>
        </p:nvGrpSpPr>
        <p:grpSpPr>
          <a:xfrm>
            <a:off x="7287050" y="5753337"/>
            <a:ext cx="1340300" cy="1127163"/>
            <a:chOff x="4552025" y="1720300"/>
            <a:chExt cx="1340300" cy="1022175"/>
          </a:xfrm>
        </p:grpSpPr>
        <p:sp>
          <p:nvSpPr>
            <p:cNvPr id="312" name="Google Shape;312;p32"/>
            <p:cNvSpPr/>
            <p:nvPr/>
          </p:nvSpPr>
          <p:spPr>
            <a:xfrm>
              <a:off x="5245525" y="2236225"/>
              <a:ext cx="646800" cy="490025"/>
            </a:xfrm>
            <a:custGeom>
              <a:avLst/>
              <a:gdLst/>
              <a:ahLst/>
              <a:cxnLst/>
              <a:rect l="l" t="t" r="r" b="b"/>
              <a:pathLst>
                <a:path w="25872" h="19601" extrusionOk="0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898350" y="1870800"/>
              <a:ext cx="759875" cy="871675"/>
            </a:xfrm>
            <a:custGeom>
              <a:avLst/>
              <a:gdLst/>
              <a:ahLst/>
              <a:cxnLst/>
              <a:rect l="l" t="t" r="r" b="b"/>
              <a:pathLst>
                <a:path w="30395" h="34867" extrusionOk="0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818650" y="1794175"/>
              <a:ext cx="771050" cy="904050"/>
            </a:xfrm>
            <a:custGeom>
              <a:avLst/>
              <a:gdLst/>
              <a:ahLst/>
              <a:cxnLst/>
              <a:rect l="l" t="t" r="r" b="b"/>
              <a:pathLst>
                <a:path w="30842" h="36162" extrusionOk="0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784000" y="1796875"/>
              <a:ext cx="759825" cy="871725"/>
            </a:xfrm>
            <a:custGeom>
              <a:avLst/>
              <a:gdLst/>
              <a:ahLst/>
              <a:cxnLst/>
              <a:rect l="l" t="t" r="r" b="b"/>
              <a:pathLst>
                <a:path w="30393" h="34869" extrusionOk="0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704300" y="1720300"/>
              <a:ext cx="771025" cy="904025"/>
            </a:xfrm>
            <a:custGeom>
              <a:avLst/>
              <a:gdLst/>
              <a:ahLst/>
              <a:cxnLst/>
              <a:rect l="l" t="t" r="r" b="b"/>
              <a:pathLst>
                <a:path w="30841" h="36161" extrusionOk="0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4571150" y="1804825"/>
              <a:ext cx="653650" cy="490150"/>
            </a:xfrm>
            <a:custGeom>
              <a:avLst/>
              <a:gdLst/>
              <a:ahLst/>
              <a:cxnLst/>
              <a:rect l="l" t="t" r="r" b="b"/>
              <a:pathLst>
                <a:path w="26146" h="19606" extrusionOk="0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552025" y="1789400"/>
              <a:ext cx="134750" cy="157950"/>
            </a:xfrm>
            <a:custGeom>
              <a:avLst/>
              <a:gdLst/>
              <a:ahLst/>
              <a:cxnLst/>
              <a:rect l="l" t="t" r="r" b="b"/>
              <a:pathLst>
                <a:path w="5390" h="6318" extrusionOk="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11556A3-FEEA-4466-90DA-F0E2C05BD94A}"/>
              </a:ext>
            </a:extLst>
          </p:cNvPr>
          <p:cNvSpPr txBox="1"/>
          <p:nvPr/>
        </p:nvSpPr>
        <p:spPr>
          <a:xfrm>
            <a:off x="-53401" y="608487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給會員的</a:t>
            </a:r>
            <a:r>
              <a:rPr lang="en-US" altLang="zh-TW" sz="2800" b="1" i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i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大保障</a:t>
            </a:r>
            <a:endParaRPr lang="zh-TW" altLang="en-US" sz="1600" b="1" i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BCE1B39-9A38-40A1-86D2-BF2C399D7FAD}"/>
              </a:ext>
            </a:extLst>
          </p:cNvPr>
          <p:cNvSpPr txBox="1"/>
          <p:nvPr/>
        </p:nvSpPr>
        <p:spPr>
          <a:xfrm>
            <a:off x="-53401" y="3096905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給教練的</a:t>
            </a:r>
            <a:r>
              <a:rPr lang="en-US" altLang="zh-TW" sz="2800" b="1" i="1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i="1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大好處</a:t>
            </a:r>
            <a:endParaRPr lang="zh-TW" altLang="en-US" sz="1600" b="1" i="1" dirty="0">
              <a:solidFill>
                <a:srgbClr val="7788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B33819F-388D-4F70-867D-D7D016792B31}"/>
              </a:ext>
            </a:extLst>
          </p:cNvPr>
          <p:cNvGrpSpPr/>
          <p:nvPr/>
        </p:nvGrpSpPr>
        <p:grpSpPr>
          <a:xfrm>
            <a:off x="1856091" y="1057719"/>
            <a:ext cx="2398412" cy="1739238"/>
            <a:chOff x="2508000" y="294283"/>
            <a:chExt cx="2398412" cy="1577239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7AE11C86-0AA4-4120-9BA6-14DCFA5CC56C}"/>
                </a:ext>
              </a:extLst>
            </p:cNvPr>
            <p:cNvSpPr/>
            <p:nvPr/>
          </p:nvSpPr>
          <p:spPr>
            <a:xfrm>
              <a:off x="2508000" y="709781"/>
              <a:ext cx="2398412" cy="1161741"/>
            </a:xfrm>
            <a:prstGeom prst="roundRect">
              <a:avLst/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嚴格審核師資</a:t>
              </a:r>
              <a:endParaRPr lang="en-US" altLang="zh-TW" sz="1800" dirty="0">
                <a:solidFill>
                  <a:schemeClr val="accent4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挑選適合自己的課程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25FE7B1-00EF-474B-AE12-82EBBA31FB4A}"/>
                </a:ext>
              </a:extLst>
            </p:cNvPr>
            <p:cNvSpPr txBox="1"/>
            <p:nvPr/>
          </p:nvSpPr>
          <p:spPr>
            <a:xfrm>
              <a:off x="3230152" y="294283"/>
              <a:ext cx="954108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i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更專業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7C96CBC-D4DC-406E-8E51-AD0CC6A0FD44}"/>
              </a:ext>
            </a:extLst>
          </p:cNvPr>
          <p:cNvGrpSpPr/>
          <p:nvPr/>
        </p:nvGrpSpPr>
        <p:grpSpPr>
          <a:xfrm>
            <a:off x="4738295" y="1057719"/>
            <a:ext cx="2030136" cy="1739238"/>
            <a:chOff x="5122410" y="294283"/>
            <a:chExt cx="2030136" cy="1577239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BFB89EB7-BB68-4397-8A59-3292749A50B9}"/>
                </a:ext>
              </a:extLst>
            </p:cNvPr>
            <p:cNvSpPr/>
            <p:nvPr/>
          </p:nvSpPr>
          <p:spPr>
            <a:xfrm>
              <a:off x="5122410" y="709781"/>
              <a:ext cx="2030136" cy="1161741"/>
            </a:xfrm>
            <a:prstGeom prst="roundRect">
              <a:avLst/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無須綁約</a:t>
              </a:r>
              <a:endParaRPr lang="en-US" altLang="zh-TW" sz="1800" dirty="0">
                <a:solidFill>
                  <a:schemeClr val="accent4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隨時可報名上課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95807F6-A0A8-4B61-9A53-7683DB3D0AA3}"/>
                </a:ext>
              </a:extLst>
            </p:cNvPr>
            <p:cNvSpPr txBox="1"/>
            <p:nvPr/>
          </p:nvSpPr>
          <p:spPr>
            <a:xfrm>
              <a:off x="5660424" y="294283"/>
              <a:ext cx="954108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i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更全面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A39E1EC-8098-40AD-92B5-2F39A70DC9A9}"/>
              </a:ext>
            </a:extLst>
          </p:cNvPr>
          <p:cNvGrpSpPr/>
          <p:nvPr/>
        </p:nvGrpSpPr>
        <p:grpSpPr>
          <a:xfrm>
            <a:off x="7204507" y="1057719"/>
            <a:ext cx="2876218" cy="1739238"/>
            <a:chOff x="7600117" y="294283"/>
            <a:chExt cx="2876218" cy="1577239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2CCD7253-798A-4807-AB0A-87F6A3A93A32}"/>
                </a:ext>
              </a:extLst>
            </p:cNvPr>
            <p:cNvSpPr/>
            <p:nvPr/>
          </p:nvSpPr>
          <p:spPr>
            <a:xfrm>
              <a:off x="7600117" y="709781"/>
              <a:ext cx="2876218" cy="1161741"/>
            </a:xfrm>
            <a:prstGeom prst="roundRect">
              <a:avLst/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免費媒合，不收手續費</a:t>
              </a:r>
              <a:endParaRPr lang="en-US" altLang="zh-TW" sz="1800" dirty="0">
                <a:solidFill>
                  <a:schemeClr val="accent4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accent4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依照自己的需求更換教練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8742B57-EE5E-4C0D-A686-60DCF8FBBB49}"/>
                </a:ext>
              </a:extLst>
            </p:cNvPr>
            <p:cNvSpPr txBox="1"/>
            <p:nvPr/>
          </p:nvSpPr>
          <p:spPr>
            <a:xfrm>
              <a:off x="8561172" y="294283"/>
              <a:ext cx="954108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i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更彈性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EA4EDD4-971B-46B5-AC72-5F4CCB827018}"/>
              </a:ext>
            </a:extLst>
          </p:cNvPr>
          <p:cNvGrpSpPr/>
          <p:nvPr/>
        </p:nvGrpSpPr>
        <p:grpSpPr>
          <a:xfrm>
            <a:off x="1856090" y="3656631"/>
            <a:ext cx="2398411" cy="1739238"/>
            <a:chOff x="1707315" y="3146129"/>
            <a:chExt cx="2398411" cy="1577239"/>
          </a:xfrm>
        </p:grpSpPr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A5D95B77-7356-482A-9475-C5390C259159}"/>
                </a:ext>
              </a:extLst>
            </p:cNvPr>
            <p:cNvSpPr/>
            <p:nvPr/>
          </p:nvSpPr>
          <p:spPr>
            <a:xfrm>
              <a:off x="1707315" y="3561627"/>
              <a:ext cx="2398411" cy="1161741"/>
            </a:xfrm>
            <a:prstGeom prst="roundRect">
              <a:avLst/>
            </a:prstGeom>
            <a:solidFill>
              <a:srgbClr val="77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提供線上平台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增加機會</a:t>
              </a:r>
              <a:endParaRPr lang="zh-TW" altLang="en-US" sz="1800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DB09028-5CF8-4AB8-A351-733FF6C6D7DE}"/>
                </a:ext>
              </a:extLst>
            </p:cNvPr>
            <p:cNvSpPr txBox="1"/>
            <p:nvPr/>
          </p:nvSpPr>
          <p:spPr>
            <a:xfrm>
              <a:off x="2442290" y="3146129"/>
              <a:ext cx="928460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i="1" dirty="0">
                  <a:solidFill>
                    <a:srgbClr val="6A8CB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</a:t>
              </a:r>
              <a:r>
                <a:rPr lang="zh-TW" altLang="en-US" sz="2000" b="1" i="1" dirty="0">
                  <a:solidFill>
                    <a:srgbClr val="6A8CB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曝光</a:t>
              </a:r>
              <a:endParaRPr lang="zh-TW" altLang="en-US" sz="1800" b="1" i="1" dirty="0">
                <a:solidFill>
                  <a:srgbClr val="6A8C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FC79962-B1D1-4224-BBFC-B3FA384BBE90}"/>
              </a:ext>
            </a:extLst>
          </p:cNvPr>
          <p:cNvGrpSpPr/>
          <p:nvPr/>
        </p:nvGrpSpPr>
        <p:grpSpPr>
          <a:xfrm>
            <a:off x="4738295" y="3656631"/>
            <a:ext cx="2030136" cy="1739238"/>
            <a:chOff x="4344274" y="3124136"/>
            <a:chExt cx="2030136" cy="1577239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77DC1AD7-C131-4C58-9BC5-43AADCB2438D}"/>
                </a:ext>
              </a:extLst>
            </p:cNvPr>
            <p:cNvSpPr/>
            <p:nvPr/>
          </p:nvSpPr>
          <p:spPr>
            <a:xfrm>
              <a:off x="4344274" y="3539634"/>
              <a:ext cx="2030136" cy="1161741"/>
            </a:xfrm>
            <a:prstGeom prst="roundRect">
              <a:avLst/>
            </a:prstGeom>
            <a:solidFill>
              <a:srgbClr val="77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不受單一場地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授課更自由</a:t>
              </a:r>
              <a:endParaRPr lang="zh-TW" altLang="en-US" sz="1800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A4DDA73B-AFCE-46E8-8B34-01FEAA830BC2}"/>
                </a:ext>
              </a:extLst>
            </p:cNvPr>
            <p:cNvSpPr txBox="1"/>
            <p:nvPr/>
          </p:nvSpPr>
          <p:spPr>
            <a:xfrm>
              <a:off x="4882288" y="3124136"/>
              <a:ext cx="954108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i="1" dirty="0">
                  <a:solidFill>
                    <a:srgbClr val="6A8CB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多場地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E823685-0EAE-4AAE-B77E-2CB545518196}"/>
              </a:ext>
            </a:extLst>
          </p:cNvPr>
          <p:cNvGrpSpPr/>
          <p:nvPr/>
        </p:nvGrpSpPr>
        <p:grpSpPr>
          <a:xfrm>
            <a:off x="7204507" y="3656631"/>
            <a:ext cx="2876218" cy="1739238"/>
            <a:chOff x="6652469" y="3140361"/>
            <a:chExt cx="2876218" cy="1577239"/>
          </a:xfrm>
        </p:grpSpPr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B1585FB6-F40A-4163-B434-13B6EF025136}"/>
                </a:ext>
              </a:extLst>
            </p:cNvPr>
            <p:cNvSpPr/>
            <p:nvPr/>
          </p:nvSpPr>
          <p:spPr>
            <a:xfrm>
              <a:off x="6652469" y="3555859"/>
              <a:ext cx="2876218" cy="1161741"/>
            </a:xfrm>
            <a:prstGeom prst="roundRect">
              <a:avLst/>
            </a:prstGeom>
            <a:solidFill>
              <a:srgbClr val="77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任何專業只要學生有需求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都有媒合成功的機會</a:t>
              </a:r>
              <a:endParaRPr lang="zh-TW" altLang="en-US" sz="1800" dirty="0">
                <a:solidFill>
                  <a:srgbClr val="7788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82D1BCB-40D8-403C-8528-E226CE444CCF}"/>
                </a:ext>
              </a:extLst>
            </p:cNvPr>
            <p:cNvSpPr txBox="1"/>
            <p:nvPr/>
          </p:nvSpPr>
          <p:spPr>
            <a:xfrm>
              <a:off x="7613524" y="3140361"/>
              <a:ext cx="954108" cy="36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i="1" dirty="0">
                  <a:solidFill>
                    <a:srgbClr val="6A8CB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多規劃</a:t>
              </a:r>
            </a:p>
          </p:txBody>
        </p:sp>
      </p:grpSp>
      <p:grpSp>
        <p:nvGrpSpPr>
          <p:cNvPr id="66" name="Google Shape;212;p28">
            <a:extLst>
              <a:ext uri="{FF2B5EF4-FFF2-40B4-BE49-F238E27FC236}">
                <a16:creationId xmlns:a16="http://schemas.microsoft.com/office/drawing/2014/main" id="{13B96307-4E1B-4F3C-854E-07455D20F5F0}"/>
              </a:ext>
            </a:extLst>
          </p:cNvPr>
          <p:cNvGrpSpPr/>
          <p:nvPr/>
        </p:nvGrpSpPr>
        <p:grpSpPr>
          <a:xfrm>
            <a:off x="9359100" y="-1453354"/>
            <a:ext cx="1551350" cy="1480747"/>
            <a:chOff x="305350" y="253700"/>
            <a:chExt cx="1551350" cy="1342825"/>
          </a:xfrm>
        </p:grpSpPr>
        <p:sp>
          <p:nvSpPr>
            <p:cNvPr id="67" name="Google Shape;213;p28">
              <a:extLst>
                <a:ext uri="{FF2B5EF4-FFF2-40B4-BE49-F238E27FC236}">
                  <a16:creationId xmlns:a16="http://schemas.microsoft.com/office/drawing/2014/main" id="{C085CB53-4328-4F16-AC18-810CC3A2251C}"/>
                </a:ext>
              </a:extLst>
            </p:cNvPr>
            <p:cNvSpPr/>
            <p:nvPr/>
          </p:nvSpPr>
          <p:spPr>
            <a:xfrm>
              <a:off x="305350" y="743175"/>
              <a:ext cx="721625" cy="853350"/>
            </a:xfrm>
            <a:custGeom>
              <a:avLst/>
              <a:gdLst/>
              <a:ahLst/>
              <a:cxnLst/>
              <a:rect l="l" t="t" r="r" b="b"/>
              <a:pathLst>
                <a:path w="28865" h="34134" extrusionOk="0">
                  <a:moveTo>
                    <a:pt x="22788" y="30913"/>
                  </a:moveTo>
                  <a:lnTo>
                    <a:pt x="24099" y="30157"/>
                  </a:lnTo>
                  <a:lnTo>
                    <a:pt x="24028" y="30034"/>
                  </a:lnTo>
                  <a:cubicBezTo>
                    <a:pt x="28463" y="26270"/>
                    <a:pt x="28864" y="18121"/>
                    <a:pt x="24708" y="10924"/>
                  </a:cubicBezTo>
                  <a:cubicBezTo>
                    <a:pt x="20554" y="3727"/>
                    <a:pt x="13296" y="1"/>
                    <a:pt x="7820" y="1960"/>
                  </a:cubicBezTo>
                  <a:lnTo>
                    <a:pt x="7753" y="1845"/>
                  </a:lnTo>
                  <a:lnTo>
                    <a:pt x="6698" y="2456"/>
                  </a:lnTo>
                  <a:cubicBezTo>
                    <a:pt x="6611" y="2501"/>
                    <a:pt x="6523" y="2545"/>
                    <a:pt x="6437" y="2593"/>
                  </a:cubicBezTo>
                  <a:cubicBezTo>
                    <a:pt x="862" y="5814"/>
                    <a:pt x="0" y="14763"/>
                    <a:pt x="4516" y="22584"/>
                  </a:cubicBezTo>
                  <a:cubicBezTo>
                    <a:pt x="9031" y="30403"/>
                    <a:pt x="17212" y="34133"/>
                    <a:pt x="22788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;p28">
              <a:extLst>
                <a:ext uri="{FF2B5EF4-FFF2-40B4-BE49-F238E27FC236}">
                  <a16:creationId xmlns:a16="http://schemas.microsoft.com/office/drawing/2014/main" id="{0BD77F0C-A83A-4937-B56D-E63A1453499D}"/>
                </a:ext>
              </a:extLst>
            </p:cNvPr>
            <p:cNvSpPr/>
            <p:nvPr/>
          </p:nvSpPr>
          <p:spPr>
            <a:xfrm>
              <a:off x="346775" y="703625"/>
              <a:ext cx="730600" cy="868975"/>
            </a:xfrm>
            <a:custGeom>
              <a:avLst/>
              <a:gdLst/>
              <a:ahLst/>
              <a:cxnLst/>
              <a:rect l="l" t="t" r="r" b="b"/>
              <a:pathLst>
                <a:path w="29224" h="34759" extrusionOk="0">
                  <a:moveTo>
                    <a:pt x="4515" y="23208"/>
                  </a:moveTo>
                  <a:cubicBezTo>
                    <a:pt x="0" y="15388"/>
                    <a:pt x="860" y="6438"/>
                    <a:pt x="6437" y="3219"/>
                  </a:cubicBezTo>
                  <a:cubicBezTo>
                    <a:pt x="12013" y="0"/>
                    <a:pt x="20193" y="3730"/>
                    <a:pt x="24708" y="11550"/>
                  </a:cubicBezTo>
                  <a:cubicBezTo>
                    <a:pt x="29223" y="19371"/>
                    <a:pt x="28363" y="28320"/>
                    <a:pt x="22787" y="31539"/>
                  </a:cubicBezTo>
                  <a:cubicBezTo>
                    <a:pt x="17212" y="34758"/>
                    <a:pt x="9030" y="31029"/>
                    <a:pt x="4515" y="23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;p28">
              <a:extLst>
                <a:ext uri="{FF2B5EF4-FFF2-40B4-BE49-F238E27FC236}">
                  <a16:creationId xmlns:a16="http://schemas.microsoft.com/office/drawing/2014/main" id="{6816A5B7-DED5-44D9-A6B1-B71644991DCC}"/>
                </a:ext>
              </a:extLst>
            </p:cNvPr>
            <p:cNvSpPr/>
            <p:nvPr/>
          </p:nvSpPr>
          <p:spPr>
            <a:xfrm>
              <a:off x="580850" y="1000550"/>
              <a:ext cx="250425" cy="275000"/>
            </a:xfrm>
            <a:custGeom>
              <a:avLst/>
              <a:gdLst/>
              <a:ahLst/>
              <a:cxnLst/>
              <a:rect l="l" t="t" r="r" b="b"/>
              <a:pathLst>
                <a:path w="10017" h="11000" extrusionOk="0">
                  <a:moveTo>
                    <a:pt x="3911" y="1"/>
                  </a:moveTo>
                  <a:cubicBezTo>
                    <a:pt x="3345" y="1"/>
                    <a:pt x="2801" y="134"/>
                    <a:pt x="2313" y="416"/>
                  </a:cubicBezTo>
                  <a:cubicBezTo>
                    <a:pt x="310" y="1573"/>
                    <a:pt x="1" y="4787"/>
                    <a:pt x="1623" y="7594"/>
                  </a:cubicBezTo>
                  <a:cubicBezTo>
                    <a:pt x="2402" y="8943"/>
                    <a:pt x="3530" y="10015"/>
                    <a:pt x="4761" y="10576"/>
                  </a:cubicBezTo>
                  <a:cubicBezTo>
                    <a:pt x="5379" y="10858"/>
                    <a:pt x="5998" y="10999"/>
                    <a:pt x="6583" y="10999"/>
                  </a:cubicBezTo>
                  <a:cubicBezTo>
                    <a:pt x="7161" y="10999"/>
                    <a:pt x="7706" y="10862"/>
                    <a:pt x="8183" y="10586"/>
                  </a:cubicBezTo>
                  <a:cubicBezTo>
                    <a:pt x="9146" y="10031"/>
                    <a:pt x="9758" y="8963"/>
                    <a:pt x="9887" y="7617"/>
                  </a:cubicBezTo>
                  <a:cubicBezTo>
                    <a:pt x="10017" y="6271"/>
                    <a:pt x="9652" y="4757"/>
                    <a:pt x="8873" y="3408"/>
                  </a:cubicBezTo>
                  <a:cubicBezTo>
                    <a:pt x="7648" y="1284"/>
                    <a:pt x="5669" y="1"/>
                    <a:pt x="3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;p28">
              <a:extLst>
                <a:ext uri="{FF2B5EF4-FFF2-40B4-BE49-F238E27FC236}">
                  <a16:creationId xmlns:a16="http://schemas.microsoft.com/office/drawing/2014/main" id="{F764A750-6C35-430A-9F2C-9A87366ED3BD}"/>
                </a:ext>
              </a:extLst>
            </p:cNvPr>
            <p:cNvSpPr/>
            <p:nvPr/>
          </p:nvSpPr>
          <p:spPr>
            <a:xfrm>
              <a:off x="648250" y="1062175"/>
              <a:ext cx="127675" cy="151850"/>
            </a:xfrm>
            <a:custGeom>
              <a:avLst/>
              <a:gdLst/>
              <a:ahLst/>
              <a:cxnLst/>
              <a:rect l="l" t="t" r="r" b="b"/>
              <a:pathLst>
                <a:path w="5107" h="6074" extrusionOk="0">
                  <a:moveTo>
                    <a:pt x="789" y="4055"/>
                  </a:moveTo>
                  <a:cubicBezTo>
                    <a:pt x="0" y="2689"/>
                    <a:pt x="150" y="1125"/>
                    <a:pt x="1125" y="564"/>
                  </a:cubicBezTo>
                  <a:cubicBezTo>
                    <a:pt x="2098" y="1"/>
                    <a:pt x="3528" y="653"/>
                    <a:pt x="4317" y="2019"/>
                  </a:cubicBezTo>
                  <a:cubicBezTo>
                    <a:pt x="5107" y="3386"/>
                    <a:pt x="4955" y="4949"/>
                    <a:pt x="3982" y="5511"/>
                  </a:cubicBezTo>
                  <a:cubicBezTo>
                    <a:pt x="3007" y="6074"/>
                    <a:pt x="1577" y="5422"/>
                    <a:pt x="78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7;p28">
              <a:extLst>
                <a:ext uri="{FF2B5EF4-FFF2-40B4-BE49-F238E27FC236}">
                  <a16:creationId xmlns:a16="http://schemas.microsoft.com/office/drawing/2014/main" id="{0E4E74EF-0838-4027-B346-45B32CAEFC49}"/>
                </a:ext>
              </a:extLst>
            </p:cNvPr>
            <p:cNvSpPr/>
            <p:nvPr/>
          </p:nvSpPr>
          <p:spPr>
            <a:xfrm>
              <a:off x="676350" y="672825"/>
              <a:ext cx="770175" cy="527125"/>
            </a:xfrm>
            <a:custGeom>
              <a:avLst/>
              <a:gdLst/>
              <a:ahLst/>
              <a:cxnLst/>
              <a:rect l="l" t="t" r="r" b="b"/>
              <a:pathLst>
                <a:path w="30807" h="21085" extrusionOk="0">
                  <a:moveTo>
                    <a:pt x="1" y="16138"/>
                  </a:moveTo>
                  <a:lnTo>
                    <a:pt x="27951" y="1"/>
                  </a:lnTo>
                  <a:lnTo>
                    <a:pt x="30806" y="4950"/>
                  </a:lnTo>
                  <a:lnTo>
                    <a:pt x="2858" y="210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;p28">
              <a:extLst>
                <a:ext uri="{FF2B5EF4-FFF2-40B4-BE49-F238E27FC236}">
                  <a16:creationId xmlns:a16="http://schemas.microsoft.com/office/drawing/2014/main" id="{48011546-D761-48AD-8A59-7BEA5C68985B}"/>
                </a:ext>
              </a:extLst>
            </p:cNvPr>
            <p:cNvSpPr/>
            <p:nvPr/>
          </p:nvSpPr>
          <p:spPr>
            <a:xfrm>
              <a:off x="1058775" y="326700"/>
              <a:ext cx="712450" cy="834800"/>
            </a:xfrm>
            <a:custGeom>
              <a:avLst/>
              <a:gdLst/>
              <a:ahLst/>
              <a:cxnLst/>
              <a:rect l="l" t="t" r="r" b="b"/>
              <a:pathLst>
                <a:path w="28498" h="33392" extrusionOk="0">
                  <a:moveTo>
                    <a:pt x="22787" y="30173"/>
                  </a:moveTo>
                  <a:lnTo>
                    <a:pt x="25480" y="28619"/>
                  </a:lnTo>
                  <a:lnTo>
                    <a:pt x="25184" y="28106"/>
                  </a:lnTo>
                  <a:cubicBezTo>
                    <a:pt x="28497" y="23988"/>
                    <a:pt x="28469" y="16696"/>
                    <a:pt x="24709" y="10184"/>
                  </a:cubicBezTo>
                  <a:cubicBezTo>
                    <a:pt x="20949" y="3672"/>
                    <a:pt x="14649" y="1"/>
                    <a:pt x="9427" y="812"/>
                  </a:cubicBezTo>
                  <a:lnTo>
                    <a:pt x="9130" y="299"/>
                  </a:lnTo>
                  <a:lnTo>
                    <a:pt x="6437" y="1853"/>
                  </a:lnTo>
                  <a:cubicBezTo>
                    <a:pt x="861" y="5072"/>
                    <a:pt x="1" y="14021"/>
                    <a:pt x="4516" y="21842"/>
                  </a:cubicBezTo>
                  <a:cubicBezTo>
                    <a:pt x="9031" y="29663"/>
                    <a:pt x="17212" y="33392"/>
                    <a:pt x="22787" y="30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9;p28">
              <a:extLst>
                <a:ext uri="{FF2B5EF4-FFF2-40B4-BE49-F238E27FC236}">
                  <a16:creationId xmlns:a16="http://schemas.microsoft.com/office/drawing/2014/main" id="{A0E21208-C953-455C-B39B-F6FCCAB8A0DB}"/>
                </a:ext>
              </a:extLst>
            </p:cNvPr>
            <p:cNvSpPr/>
            <p:nvPr/>
          </p:nvSpPr>
          <p:spPr>
            <a:xfrm>
              <a:off x="1126075" y="253700"/>
              <a:ext cx="730625" cy="868950"/>
            </a:xfrm>
            <a:custGeom>
              <a:avLst/>
              <a:gdLst/>
              <a:ahLst/>
              <a:cxnLst/>
              <a:rect l="l" t="t" r="r" b="b"/>
              <a:pathLst>
                <a:path w="29225" h="34758" extrusionOk="0">
                  <a:moveTo>
                    <a:pt x="4516" y="23208"/>
                  </a:moveTo>
                  <a:cubicBezTo>
                    <a:pt x="1" y="15387"/>
                    <a:pt x="861" y="6438"/>
                    <a:pt x="6438" y="3219"/>
                  </a:cubicBezTo>
                  <a:cubicBezTo>
                    <a:pt x="12014" y="0"/>
                    <a:pt x="20194" y="3729"/>
                    <a:pt x="24709" y="11550"/>
                  </a:cubicBezTo>
                  <a:cubicBezTo>
                    <a:pt x="29224" y="19369"/>
                    <a:pt x="28364" y="28320"/>
                    <a:pt x="22788" y="31539"/>
                  </a:cubicBezTo>
                  <a:cubicBezTo>
                    <a:pt x="17212" y="34758"/>
                    <a:pt x="9031" y="31028"/>
                    <a:pt x="4516" y="232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0;p28">
              <a:extLst>
                <a:ext uri="{FF2B5EF4-FFF2-40B4-BE49-F238E27FC236}">
                  <a16:creationId xmlns:a16="http://schemas.microsoft.com/office/drawing/2014/main" id="{6E80CE3F-7D4A-4BF0-A8AF-80E391D14FE0}"/>
                </a:ext>
              </a:extLst>
            </p:cNvPr>
            <p:cNvSpPr/>
            <p:nvPr/>
          </p:nvSpPr>
          <p:spPr>
            <a:xfrm>
              <a:off x="1206025" y="360425"/>
              <a:ext cx="574075" cy="672650"/>
            </a:xfrm>
            <a:custGeom>
              <a:avLst/>
              <a:gdLst/>
              <a:ahLst/>
              <a:cxnLst/>
              <a:rect l="l" t="t" r="r" b="b"/>
              <a:pathLst>
                <a:path w="22963" h="26906" extrusionOk="0">
                  <a:moveTo>
                    <a:pt x="18361" y="24312"/>
                  </a:moveTo>
                  <a:lnTo>
                    <a:pt x="20531" y="23058"/>
                  </a:lnTo>
                  <a:lnTo>
                    <a:pt x="20292" y="22645"/>
                  </a:lnTo>
                  <a:cubicBezTo>
                    <a:pt x="22962" y="19328"/>
                    <a:pt x="22938" y="13453"/>
                    <a:pt x="19910" y="8206"/>
                  </a:cubicBezTo>
                  <a:cubicBezTo>
                    <a:pt x="16880" y="2959"/>
                    <a:pt x="11803" y="0"/>
                    <a:pt x="7595" y="654"/>
                  </a:cubicBezTo>
                  <a:lnTo>
                    <a:pt x="7356" y="241"/>
                  </a:lnTo>
                  <a:lnTo>
                    <a:pt x="5187" y="1493"/>
                  </a:lnTo>
                  <a:cubicBezTo>
                    <a:pt x="694" y="4088"/>
                    <a:pt x="0" y="11298"/>
                    <a:pt x="3639" y="17599"/>
                  </a:cubicBezTo>
                  <a:cubicBezTo>
                    <a:pt x="7277" y="23900"/>
                    <a:pt x="13869" y="26905"/>
                    <a:pt x="18361" y="24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1;p28">
              <a:extLst>
                <a:ext uri="{FF2B5EF4-FFF2-40B4-BE49-F238E27FC236}">
                  <a16:creationId xmlns:a16="http://schemas.microsoft.com/office/drawing/2014/main" id="{119DEEFA-B02A-485E-BB17-DBA086473B99}"/>
                </a:ext>
              </a:extLst>
            </p:cNvPr>
            <p:cNvSpPr/>
            <p:nvPr/>
          </p:nvSpPr>
          <p:spPr>
            <a:xfrm>
              <a:off x="1260275" y="301600"/>
              <a:ext cx="588675" cy="700175"/>
            </a:xfrm>
            <a:custGeom>
              <a:avLst/>
              <a:gdLst/>
              <a:ahLst/>
              <a:cxnLst/>
              <a:rect l="l" t="t" r="r" b="b"/>
              <a:pathLst>
                <a:path w="23547" h="28007" extrusionOk="0">
                  <a:moveTo>
                    <a:pt x="3638" y="18699"/>
                  </a:moveTo>
                  <a:cubicBezTo>
                    <a:pt x="0" y="12398"/>
                    <a:pt x="693" y="5188"/>
                    <a:pt x="5186" y="2594"/>
                  </a:cubicBezTo>
                  <a:cubicBezTo>
                    <a:pt x="9679" y="0"/>
                    <a:pt x="16270" y="3004"/>
                    <a:pt x="19908" y="9306"/>
                  </a:cubicBezTo>
                  <a:cubicBezTo>
                    <a:pt x="23547" y="15607"/>
                    <a:pt x="22853" y="22818"/>
                    <a:pt x="18361" y="25411"/>
                  </a:cubicBezTo>
                  <a:cubicBezTo>
                    <a:pt x="13867" y="28007"/>
                    <a:pt x="7277" y="25001"/>
                    <a:pt x="3638" y="186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2;p28">
              <a:extLst>
                <a:ext uri="{FF2B5EF4-FFF2-40B4-BE49-F238E27FC236}">
                  <a16:creationId xmlns:a16="http://schemas.microsoft.com/office/drawing/2014/main" id="{854AC873-4C85-4546-92F4-E393184DEB5C}"/>
                </a:ext>
              </a:extLst>
            </p:cNvPr>
            <p:cNvSpPr/>
            <p:nvPr/>
          </p:nvSpPr>
          <p:spPr>
            <a:xfrm>
              <a:off x="1473500" y="589800"/>
              <a:ext cx="124325" cy="147775"/>
            </a:xfrm>
            <a:custGeom>
              <a:avLst/>
              <a:gdLst/>
              <a:ahLst/>
              <a:cxnLst/>
              <a:rect l="l" t="t" r="r" b="b"/>
              <a:pathLst>
                <a:path w="4973" h="5911" extrusionOk="0">
                  <a:moveTo>
                    <a:pt x="3982" y="5347"/>
                  </a:moveTo>
                  <a:lnTo>
                    <a:pt x="4672" y="4949"/>
                  </a:lnTo>
                  <a:lnTo>
                    <a:pt x="4559" y="4752"/>
                  </a:lnTo>
                  <a:cubicBezTo>
                    <a:pt x="4972" y="4011"/>
                    <a:pt x="4909" y="2878"/>
                    <a:pt x="4319" y="1856"/>
                  </a:cubicBezTo>
                  <a:cubicBezTo>
                    <a:pt x="3727" y="832"/>
                    <a:pt x="2778" y="210"/>
                    <a:pt x="1930" y="197"/>
                  </a:cubicBezTo>
                  <a:lnTo>
                    <a:pt x="1815" y="0"/>
                  </a:lnTo>
                  <a:lnTo>
                    <a:pt x="1125" y="400"/>
                  </a:lnTo>
                  <a:cubicBezTo>
                    <a:pt x="150" y="962"/>
                    <a:pt x="1" y="2525"/>
                    <a:pt x="789" y="3892"/>
                  </a:cubicBezTo>
                  <a:cubicBezTo>
                    <a:pt x="1579" y="5258"/>
                    <a:pt x="3008" y="5910"/>
                    <a:pt x="3982" y="5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3;p28">
              <a:extLst>
                <a:ext uri="{FF2B5EF4-FFF2-40B4-BE49-F238E27FC236}">
                  <a16:creationId xmlns:a16="http://schemas.microsoft.com/office/drawing/2014/main" id="{F9C186CB-5028-4AD4-AFA8-351FE4BC08A0}"/>
                </a:ext>
              </a:extLst>
            </p:cNvPr>
            <p:cNvSpPr/>
            <p:nvPr/>
          </p:nvSpPr>
          <p:spPr>
            <a:xfrm>
              <a:off x="1490750" y="575750"/>
              <a:ext cx="127700" cy="151875"/>
            </a:xfrm>
            <a:custGeom>
              <a:avLst/>
              <a:gdLst/>
              <a:ahLst/>
              <a:cxnLst/>
              <a:rect l="l" t="t" r="r" b="b"/>
              <a:pathLst>
                <a:path w="5108" h="6075" extrusionOk="0">
                  <a:moveTo>
                    <a:pt x="790" y="4055"/>
                  </a:moveTo>
                  <a:cubicBezTo>
                    <a:pt x="1" y="2689"/>
                    <a:pt x="152" y="1125"/>
                    <a:pt x="1125" y="562"/>
                  </a:cubicBezTo>
                  <a:cubicBezTo>
                    <a:pt x="2100" y="1"/>
                    <a:pt x="3530" y="651"/>
                    <a:pt x="4319" y="2018"/>
                  </a:cubicBezTo>
                  <a:cubicBezTo>
                    <a:pt x="5107" y="3384"/>
                    <a:pt x="4957" y="4948"/>
                    <a:pt x="3982" y="5511"/>
                  </a:cubicBezTo>
                  <a:cubicBezTo>
                    <a:pt x="3009" y="6074"/>
                    <a:pt x="1579" y="5422"/>
                    <a:pt x="790" y="40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F8374E2-5166-477F-A2C4-169F07FFABC1}"/>
              </a:ext>
            </a:extLst>
          </p:cNvPr>
          <p:cNvSpPr txBox="1"/>
          <p:nvPr/>
        </p:nvSpPr>
        <p:spPr>
          <a:xfrm>
            <a:off x="12046015" y="-9911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場館內照片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 186">
            <a:extLst>
              <a:ext uri="{FF2B5EF4-FFF2-40B4-BE49-F238E27FC236}">
                <a16:creationId xmlns:a16="http://schemas.microsoft.com/office/drawing/2014/main" id="{5661DC2C-B637-4883-9C84-235E68496EAE}"/>
              </a:ext>
            </a:extLst>
          </p:cNvPr>
          <p:cNvSpPr/>
          <p:nvPr/>
        </p:nvSpPr>
        <p:spPr>
          <a:xfrm>
            <a:off x="-4267200" y="-1669143"/>
            <a:ext cx="22193250" cy="8548913"/>
          </a:xfrm>
          <a:prstGeom prst="rect">
            <a:avLst/>
          </a:prstGeom>
          <a:solidFill>
            <a:srgbClr val="E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1" name="圖片 220">
            <a:extLst>
              <a:ext uri="{FF2B5EF4-FFF2-40B4-BE49-F238E27FC236}">
                <a16:creationId xmlns:a16="http://schemas.microsoft.com/office/drawing/2014/main" id="{B41256DC-FA50-46EE-8A3B-D39A9FA5B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1" t="36806" r="14535" b="44070"/>
          <a:stretch/>
        </p:blipFill>
        <p:spPr>
          <a:xfrm>
            <a:off x="-1428358" y="4119772"/>
            <a:ext cx="15893099" cy="3081102"/>
          </a:xfrm>
          <a:prstGeom prst="rect">
            <a:avLst/>
          </a:prstGeom>
        </p:spPr>
      </p:pic>
      <p:pic>
        <p:nvPicPr>
          <p:cNvPr id="220" name="圖片 219">
            <a:extLst>
              <a:ext uri="{FF2B5EF4-FFF2-40B4-BE49-F238E27FC236}">
                <a16:creationId xmlns:a16="http://schemas.microsoft.com/office/drawing/2014/main" id="{29F962F3-4B14-4726-ADE3-4ADA4C071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1" t="36806" r="14535" b="44070"/>
          <a:stretch/>
        </p:blipFill>
        <p:spPr>
          <a:xfrm>
            <a:off x="-1867085" y="1470992"/>
            <a:ext cx="15893099" cy="30811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3D094E-C3D6-40E8-8860-A34F7463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1" t="36806" r="14535" b="44070"/>
          <a:stretch/>
        </p:blipFill>
        <p:spPr>
          <a:xfrm>
            <a:off x="-1809948" y="-1081072"/>
            <a:ext cx="15893099" cy="3081102"/>
          </a:xfrm>
          <a:prstGeom prst="rect">
            <a:avLst/>
          </a:prstGeom>
        </p:spPr>
      </p:pic>
      <p:grpSp>
        <p:nvGrpSpPr>
          <p:cNvPr id="79" name="Google Shape;8876;p32">
            <a:extLst>
              <a:ext uri="{FF2B5EF4-FFF2-40B4-BE49-F238E27FC236}">
                <a16:creationId xmlns:a16="http://schemas.microsoft.com/office/drawing/2014/main" id="{C9BAE7FE-5F56-418B-8352-ABB416A41829}"/>
              </a:ext>
            </a:extLst>
          </p:cNvPr>
          <p:cNvGrpSpPr>
            <a:grpSpLocks noChangeAspect="1"/>
          </p:cNvGrpSpPr>
          <p:nvPr/>
        </p:nvGrpSpPr>
        <p:grpSpPr>
          <a:xfrm>
            <a:off x="15267746" y="3085827"/>
            <a:ext cx="2124375" cy="3773200"/>
            <a:chOff x="3056200" y="2791850"/>
            <a:chExt cx="781050" cy="1387250"/>
          </a:xfrm>
        </p:grpSpPr>
        <p:sp>
          <p:nvSpPr>
            <p:cNvPr id="80" name="Google Shape;8877;p32">
              <a:extLst>
                <a:ext uri="{FF2B5EF4-FFF2-40B4-BE49-F238E27FC236}">
                  <a16:creationId xmlns:a16="http://schemas.microsoft.com/office/drawing/2014/main" id="{E316736C-97DD-487C-9F10-D53937647307}"/>
                </a:ext>
              </a:extLst>
            </p:cNvPr>
            <p:cNvSpPr/>
            <p:nvPr/>
          </p:nvSpPr>
          <p:spPr>
            <a:xfrm>
              <a:off x="3137175" y="3134150"/>
              <a:ext cx="39600" cy="33300"/>
            </a:xfrm>
            <a:custGeom>
              <a:avLst/>
              <a:gdLst/>
              <a:ahLst/>
              <a:cxnLst/>
              <a:rect l="l" t="t" r="r" b="b"/>
              <a:pathLst>
                <a:path w="1584" h="1332" extrusionOk="0">
                  <a:moveTo>
                    <a:pt x="1210" y="1"/>
                  </a:moveTo>
                  <a:cubicBezTo>
                    <a:pt x="1139" y="1"/>
                    <a:pt x="1068" y="13"/>
                    <a:pt x="1002" y="34"/>
                  </a:cubicBezTo>
                  <a:cubicBezTo>
                    <a:pt x="950" y="54"/>
                    <a:pt x="900" y="74"/>
                    <a:pt x="859" y="106"/>
                  </a:cubicBezTo>
                  <a:cubicBezTo>
                    <a:pt x="777" y="146"/>
                    <a:pt x="695" y="208"/>
                    <a:pt x="623" y="258"/>
                  </a:cubicBezTo>
                  <a:cubicBezTo>
                    <a:pt x="399" y="432"/>
                    <a:pt x="194" y="626"/>
                    <a:pt x="1" y="851"/>
                  </a:cubicBezTo>
                  <a:cubicBezTo>
                    <a:pt x="51" y="851"/>
                    <a:pt x="92" y="871"/>
                    <a:pt x="133" y="882"/>
                  </a:cubicBezTo>
                  <a:cubicBezTo>
                    <a:pt x="256" y="912"/>
                    <a:pt x="368" y="953"/>
                    <a:pt x="480" y="1005"/>
                  </a:cubicBezTo>
                  <a:cubicBezTo>
                    <a:pt x="583" y="1055"/>
                    <a:pt x="695" y="1117"/>
                    <a:pt x="787" y="1178"/>
                  </a:cubicBezTo>
                  <a:cubicBezTo>
                    <a:pt x="879" y="1219"/>
                    <a:pt x="961" y="1280"/>
                    <a:pt x="1032" y="1331"/>
                  </a:cubicBezTo>
                  <a:lnTo>
                    <a:pt x="1093" y="1260"/>
                  </a:lnTo>
                  <a:cubicBezTo>
                    <a:pt x="1349" y="1014"/>
                    <a:pt x="1522" y="678"/>
                    <a:pt x="1574" y="330"/>
                  </a:cubicBezTo>
                  <a:cubicBezTo>
                    <a:pt x="1584" y="279"/>
                    <a:pt x="1584" y="228"/>
                    <a:pt x="1563" y="177"/>
                  </a:cubicBezTo>
                  <a:cubicBezTo>
                    <a:pt x="1543" y="115"/>
                    <a:pt x="1482" y="65"/>
                    <a:pt x="1420" y="44"/>
                  </a:cubicBezTo>
                  <a:cubicBezTo>
                    <a:pt x="1354" y="13"/>
                    <a:pt x="1282" y="1"/>
                    <a:pt x="1210" y="1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878;p32">
              <a:extLst>
                <a:ext uri="{FF2B5EF4-FFF2-40B4-BE49-F238E27FC236}">
                  <a16:creationId xmlns:a16="http://schemas.microsoft.com/office/drawing/2014/main" id="{7EFED605-7CA5-4DD5-8A12-86082C919B91}"/>
                </a:ext>
              </a:extLst>
            </p:cNvPr>
            <p:cNvSpPr/>
            <p:nvPr/>
          </p:nvSpPr>
          <p:spPr>
            <a:xfrm>
              <a:off x="3094000" y="3154450"/>
              <a:ext cx="96850" cy="110100"/>
            </a:xfrm>
            <a:custGeom>
              <a:avLst/>
              <a:gdLst/>
              <a:ahLst/>
              <a:cxnLst/>
              <a:rect l="l" t="t" r="r" b="b"/>
              <a:pathLst>
                <a:path w="3874" h="4404" extrusionOk="0">
                  <a:moveTo>
                    <a:pt x="1409" y="0"/>
                  </a:moveTo>
                  <a:cubicBezTo>
                    <a:pt x="1215" y="0"/>
                    <a:pt x="1024" y="46"/>
                    <a:pt x="859" y="152"/>
                  </a:cubicBezTo>
                  <a:cubicBezTo>
                    <a:pt x="604" y="336"/>
                    <a:pt x="461" y="642"/>
                    <a:pt x="359" y="938"/>
                  </a:cubicBezTo>
                  <a:cubicBezTo>
                    <a:pt x="246" y="1265"/>
                    <a:pt x="154" y="1602"/>
                    <a:pt x="82" y="1939"/>
                  </a:cubicBezTo>
                  <a:cubicBezTo>
                    <a:pt x="42" y="2154"/>
                    <a:pt x="1" y="2389"/>
                    <a:pt x="21" y="2613"/>
                  </a:cubicBezTo>
                  <a:cubicBezTo>
                    <a:pt x="21" y="2644"/>
                    <a:pt x="21" y="2675"/>
                    <a:pt x="32" y="2695"/>
                  </a:cubicBezTo>
                  <a:cubicBezTo>
                    <a:pt x="32" y="2716"/>
                    <a:pt x="32" y="2726"/>
                    <a:pt x="42" y="2736"/>
                  </a:cubicBezTo>
                  <a:cubicBezTo>
                    <a:pt x="93" y="3053"/>
                    <a:pt x="266" y="3339"/>
                    <a:pt x="491" y="3574"/>
                  </a:cubicBezTo>
                  <a:cubicBezTo>
                    <a:pt x="716" y="3799"/>
                    <a:pt x="992" y="3982"/>
                    <a:pt x="1267" y="4146"/>
                  </a:cubicBezTo>
                  <a:cubicBezTo>
                    <a:pt x="1482" y="4281"/>
                    <a:pt x="1727" y="4404"/>
                    <a:pt x="1970" y="4404"/>
                  </a:cubicBezTo>
                  <a:cubicBezTo>
                    <a:pt x="2039" y="4404"/>
                    <a:pt x="2109" y="4393"/>
                    <a:pt x="2177" y="4371"/>
                  </a:cubicBezTo>
                  <a:cubicBezTo>
                    <a:pt x="2187" y="4044"/>
                    <a:pt x="2289" y="3717"/>
                    <a:pt x="2422" y="3410"/>
                  </a:cubicBezTo>
                  <a:cubicBezTo>
                    <a:pt x="2636" y="2899"/>
                    <a:pt x="2963" y="2430"/>
                    <a:pt x="3403" y="2072"/>
                  </a:cubicBezTo>
                  <a:cubicBezTo>
                    <a:pt x="3546" y="1960"/>
                    <a:pt x="3710" y="1857"/>
                    <a:pt x="3873" y="1776"/>
                  </a:cubicBezTo>
                  <a:lnTo>
                    <a:pt x="3873" y="1766"/>
                  </a:lnTo>
                  <a:cubicBezTo>
                    <a:pt x="3678" y="1408"/>
                    <a:pt x="3423" y="1092"/>
                    <a:pt x="3127" y="815"/>
                  </a:cubicBezTo>
                  <a:cubicBezTo>
                    <a:pt x="3015" y="703"/>
                    <a:pt x="2892" y="611"/>
                    <a:pt x="2759" y="519"/>
                  </a:cubicBezTo>
                  <a:cubicBezTo>
                    <a:pt x="2688" y="468"/>
                    <a:pt x="2606" y="407"/>
                    <a:pt x="2514" y="366"/>
                  </a:cubicBezTo>
                  <a:cubicBezTo>
                    <a:pt x="2422" y="305"/>
                    <a:pt x="2310" y="243"/>
                    <a:pt x="2207" y="193"/>
                  </a:cubicBezTo>
                  <a:cubicBezTo>
                    <a:pt x="2095" y="141"/>
                    <a:pt x="1983" y="100"/>
                    <a:pt x="1860" y="70"/>
                  </a:cubicBezTo>
                  <a:cubicBezTo>
                    <a:pt x="1819" y="59"/>
                    <a:pt x="1778" y="39"/>
                    <a:pt x="1728" y="39"/>
                  </a:cubicBezTo>
                  <a:cubicBezTo>
                    <a:pt x="1623" y="14"/>
                    <a:pt x="1516" y="0"/>
                    <a:pt x="1409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879;p32">
              <a:extLst>
                <a:ext uri="{FF2B5EF4-FFF2-40B4-BE49-F238E27FC236}">
                  <a16:creationId xmlns:a16="http://schemas.microsoft.com/office/drawing/2014/main" id="{DC234D32-B1D4-4AC8-BCA4-69FE7434CD8D}"/>
                </a:ext>
              </a:extLst>
            </p:cNvPr>
            <p:cNvSpPr/>
            <p:nvPr/>
          </p:nvSpPr>
          <p:spPr>
            <a:xfrm>
              <a:off x="3077925" y="3126400"/>
              <a:ext cx="80725" cy="93500"/>
            </a:xfrm>
            <a:custGeom>
              <a:avLst/>
              <a:gdLst/>
              <a:ahLst/>
              <a:cxnLst/>
              <a:rect l="l" t="t" r="r" b="b"/>
              <a:pathLst>
                <a:path w="3229" h="3740" extrusionOk="0">
                  <a:moveTo>
                    <a:pt x="2424" y="1"/>
                  </a:moveTo>
                  <a:cubicBezTo>
                    <a:pt x="2333" y="1"/>
                    <a:pt x="2243" y="10"/>
                    <a:pt x="2156" y="27"/>
                  </a:cubicBezTo>
                  <a:cubicBezTo>
                    <a:pt x="1849" y="98"/>
                    <a:pt x="1574" y="262"/>
                    <a:pt x="1329" y="466"/>
                  </a:cubicBezTo>
                  <a:cubicBezTo>
                    <a:pt x="736" y="936"/>
                    <a:pt x="307" y="1601"/>
                    <a:pt x="123" y="2336"/>
                  </a:cubicBezTo>
                  <a:cubicBezTo>
                    <a:pt x="31" y="2693"/>
                    <a:pt x="0" y="3092"/>
                    <a:pt x="174" y="3429"/>
                  </a:cubicBezTo>
                  <a:cubicBezTo>
                    <a:pt x="258" y="3589"/>
                    <a:pt x="420" y="3739"/>
                    <a:pt x="596" y="3739"/>
                  </a:cubicBezTo>
                  <a:cubicBezTo>
                    <a:pt x="612" y="3739"/>
                    <a:pt x="628" y="3738"/>
                    <a:pt x="644" y="3735"/>
                  </a:cubicBezTo>
                  <a:lnTo>
                    <a:pt x="664" y="3735"/>
                  </a:lnTo>
                  <a:cubicBezTo>
                    <a:pt x="644" y="3511"/>
                    <a:pt x="685" y="3276"/>
                    <a:pt x="725" y="3061"/>
                  </a:cubicBezTo>
                  <a:cubicBezTo>
                    <a:pt x="797" y="2724"/>
                    <a:pt x="889" y="2387"/>
                    <a:pt x="1002" y="2060"/>
                  </a:cubicBezTo>
                  <a:cubicBezTo>
                    <a:pt x="1104" y="1764"/>
                    <a:pt x="1247" y="1458"/>
                    <a:pt x="1502" y="1274"/>
                  </a:cubicBezTo>
                  <a:cubicBezTo>
                    <a:pt x="1667" y="1168"/>
                    <a:pt x="1858" y="1122"/>
                    <a:pt x="2052" y="1122"/>
                  </a:cubicBezTo>
                  <a:cubicBezTo>
                    <a:pt x="2159" y="1122"/>
                    <a:pt x="2266" y="1136"/>
                    <a:pt x="2371" y="1161"/>
                  </a:cubicBezTo>
                  <a:cubicBezTo>
                    <a:pt x="2564" y="936"/>
                    <a:pt x="2769" y="742"/>
                    <a:pt x="2993" y="568"/>
                  </a:cubicBezTo>
                  <a:cubicBezTo>
                    <a:pt x="3065" y="518"/>
                    <a:pt x="3147" y="456"/>
                    <a:pt x="3229" y="416"/>
                  </a:cubicBezTo>
                  <a:lnTo>
                    <a:pt x="3218" y="405"/>
                  </a:lnTo>
                  <a:cubicBezTo>
                    <a:pt x="3188" y="323"/>
                    <a:pt x="3136" y="241"/>
                    <a:pt x="3086" y="180"/>
                  </a:cubicBezTo>
                  <a:lnTo>
                    <a:pt x="3065" y="191"/>
                  </a:lnTo>
                  <a:cubicBezTo>
                    <a:pt x="2882" y="59"/>
                    <a:pt x="2652" y="1"/>
                    <a:pt x="2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880;p32">
              <a:extLst>
                <a:ext uri="{FF2B5EF4-FFF2-40B4-BE49-F238E27FC236}">
                  <a16:creationId xmlns:a16="http://schemas.microsoft.com/office/drawing/2014/main" id="{2DAA9560-06AE-4656-A642-F18111E28533}"/>
                </a:ext>
              </a:extLst>
            </p:cNvPr>
            <p:cNvSpPr/>
            <p:nvPr/>
          </p:nvSpPr>
          <p:spPr>
            <a:xfrm>
              <a:off x="3168850" y="3206650"/>
              <a:ext cx="91975" cy="94900"/>
            </a:xfrm>
            <a:custGeom>
              <a:avLst/>
              <a:gdLst/>
              <a:ahLst/>
              <a:cxnLst/>
              <a:rect l="l" t="t" r="r" b="b"/>
              <a:pathLst>
                <a:path w="3679" h="3796" extrusionOk="0">
                  <a:moveTo>
                    <a:pt x="2533" y="1"/>
                  </a:moveTo>
                  <a:cubicBezTo>
                    <a:pt x="2089" y="1"/>
                    <a:pt x="1638" y="171"/>
                    <a:pt x="1277" y="464"/>
                  </a:cubicBezTo>
                  <a:cubicBezTo>
                    <a:pt x="879" y="781"/>
                    <a:pt x="562" y="1179"/>
                    <a:pt x="348" y="1639"/>
                  </a:cubicBezTo>
                  <a:cubicBezTo>
                    <a:pt x="112" y="2109"/>
                    <a:pt x="0" y="2691"/>
                    <a:pt x="246" y="3151"/>
                  </a:cubicBezTo>
                  <a:cubicBezTo>
                    <a:pt x="471" y="3563"/>
                    <a:pt x="950" y="3796"/>
                    <a:pt x="1413" y="3796"/>
                  </a:cubicBezTo>
                  <a:cubicBezTo>
                    <a:pt x="1433" y="3796"/>
                    <a:pt x="1452" y="3795"/>
                    <a:pt x="1472" y="3795"/>
                  </a:cubicBezTo>
                  <a:cubicBezTo>
                    <a:pt x="1502" y="3795"/>
                    <a:pt x="1522" y="3795"/>
                    <a:pt x="1543" y="3785"/>
                  </a:cubicBezTo>
                  <a:cubicBezTo>
                    <a:pt x="1563" y="3785"/>
                    <a:pt x="1584" y="3785"/>
                    <a:pt x="1604" y="3774"/>
                  </a:cubicBezTo>
                  <a:cubicBezTo>
                    <a:pt x="1839" y="3754"/>
                    <a:pt x="2064" y="3662"/>
                    <a:pt x="2258" y="3540"/>
                  </a:cubicBezTo>
                  <a:cubicBezTo>
                    <a:pt x="2442" y="3437"/>
                    <a:pt x="2605" y="3304"/>
                    <a:pt x="2748" y="3151"/>
                  </a:cubicBezTo>
                  <a:cubicBezTo>
                    <a:pt x="3086" y="2804"/>
                    <a:pt x="3310" y="2355"/>
                    <a:pt x="3484" y="1905"/>
                  </a:cubicBezTo>
                  <a:cubicBezTo>
                    <a:pt x="3586" y="1629"/>
                    <a:pt x="3678" y="1333"/>
                    <a:pt x="3678" y="1036"/>
                  </a:cubicBezTo>
                  <a:cubicBezTo>
                    <a:pt x="3678" y="740"/>
                    <a:pt x="3565" y="434"/>
                    <a:pt x="3341" y="239"/>
                  </a:cubicBezTo>
                  <a:cubicBezTo>
                    <a:pt x="3188" y="127"/>
                    <a:pt x="3014" y="55"/>
                    <a:pt x="2820" y="25"/>
                  </a:cubicBezTo>
                  <a:cubicBezTo>
                    <a:pt x="2725" y="9"/>
                    <a:pt x="2629" y="1"/>
                    <a:pt x="2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881;p32">
              <a:extLst>
                <a:ext uri="{FF2B5EF4-FFF2-40B4-BE49-F238E27FC236}">
                  <a16:creationId xmlns:a16="http://schemas.microsoft.com/office/drawing/2014/main" id="{8941FCC2-50D7-4BCC-B6C8-CF81F1F11EC3}"/>
                </a:ext>
              </a:extLst>
            </p:cNvPr>
            <p:cNvSpPr/>
            <p:nvPr/>
          </p:nvSpPr>
          <p:spPr>
            <a:xfrm>
              <a:off x="3056200" y="3113500"/>
              <a:ext cx="98875" cy="110550"/>
            </a:xfrm>
            <a:custGeom>
              <a:avLst/>
              <a:gdLst/>
              <a:ahLst/>
              <a:cxnLst/>
              <a:rect l="l" t="t" r="r" b="b"/>
              <a:pathLst>
                <a:path w="3955" h="4422" extrusionOk="0">
                  <a:moveTo>
                    <a:pt x="2661" y="0"/>
                  </a:moveTo>
                  <a:cubicBezTo>
                    <a:pt x="2643" y="0"/>
                    <a:pt x="2625" y="1"/>
                    <a:pt x="2606" y="1"/>
                  </a:cubicBezTo>
                  <a:cubicBezTo>
                    <a:pt x="2187" y="22"/>
                    <a:pt x="1789" y="216"/>
                    <a:pt x="1451" y="451"/>
                  </a:cubicBezTo>
                  <a:cubicBezTo>
                    <a:pt x="645" y="1003"/>
                    <a:pt x="32" y="1912"/>
                    <a:pt x="1" y="2893"/>
                  </a:cubicBezTo>
                  <a:cubicBezTo>
                    <a:pt x="1" y="3312"/>
                    <a:pt x="103" y="3761"/>
                    <a:pt x="399" y="4078"/>
                  </a:cubicBezTo>
                  <a:cubicBezTo>
                    <a:pt x="596" y="4289"/>
                    <a:pt x="884" y="4422"/>
                    <a:pt x="1167" y="4422"/>
                  </a:cubicBezTo>
                  <a:cubicBezTo>
                    <a:pt x="1296" y="4422"/>
                    <a:pt x="1425" y="4394"/>
                    <a:pt x="1544" y="4333"/>
                  </a:cubicBezTo>
                  <a:cubicBezTo>
                    <a:pt x="1533" y="4313"/>
                    <a:pt x="1533" y="4282"/>
                    <a:pt x="1533" y="4251"/>
                  </a:cubicBezTo>
                  <a:lnTo>
                    <a:pt x="1513" y="4251"/>
                  </a:lnTo>
                  <a:cubicBezTo>
                    <a:pt x="1497" y="4254"/>
                    <a:pt x="1481" y="4255"/>
                    <a:pt x="1465" y="4255"/>
                  </a:cubicBezTo>
                  <a:cubicBezTo>
                    <a:pt x="1289" y="4255"/>
                    <a:pt x="1127" y="4105"/>
                    <a:pt x="1043" y="3945"/>
                  </a:cubicBezTo>
                  <a:cubicBezTo>
                    <a:pt x="869" y="3608"/>
                    <a:pt x="900" y="3209"/>
                    <a:pt x="992" y="2852"/>
                  </a:cubicBezTo>
                  <a:cubicBezTo>
                    <a:pt x="1176" y="2117"/>
                    <a:pt x="1605" y="1452"/>
                    <a:pt x="2198" y="982"/>
                  </a:cubicBezTo>
                  <a:cubicBezTo>
                    <a:pt x="2443" y="778"/>
                    <a:pt x="2718" y="614"/>
                    <a:pt x="3025" y="543"/>
                  </a:cubicBezTo>
                  <a:cubicBezTo>
                    <a:pt x="3112" y="526"/>
                    <a:pt x="3202" y="517"/>
                    <a:pt x="3293" y="517"/>
                  </a:cubicBezTo>
                  <a:cubicBezTo>
                    <a:pt x="3521" y="517"/>
                    <a:pt x="3751" y="575"/>
                    <a:pt x="3934" y="707"/>
                  </a:cubicBezTo>
                  <a:lnTo>
                    <a:pt x="3955" y="696"/>
                  </a:lnTo>
                  <a:cubicBezTo>
                    <a:pt x="3668" y="272"/>
                    <a:pt x="3173" y="0"/>
                    <a:pt x="2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82;p32">
              <a:extLst>
                <a:ext uri="{FF2B5EF4-FFF2-40B4-BE49-F238E27FC236}">
                  <a16:creationId xmlns:a16="http://schemas.microsoft.com/office/drawing/2014/main" id="{7885071C-1DD3-42B7-85DC-1C7480600DD8}"/>
                </a:ext>
              </a:extLst>
            </p:cNvPr>
            <p:cNvSpPr/>
            <p:nvPr/>
          </p:nvSpPr>
          <p:spPr>
            <a:xfrm>
              <a:off x="3148150" y="3192900"/>
              <a:ext cx="104750" cy="113150"/>
            </a:xfrm>
            <a:custGeom>
              <a:avLst/>
              <a:gdLst/>
              <a:ahLst/>
              <a:cxnLst/>
              <a:rect l="l" t="t" r="r" b="b"/>
              <a:pathLst>
                <a:path w="4190" h="4526" extrusionOk="0">
                  <a:moveTo>
                    <a:pt x="2687" y="0"/>
                  </a:moveTo>
                  <a:cubicBezTo>
                    <a:pt x="2352" y="0"/>
                    <a:pt x="2013" y="89"/>
                    <a:pt x="1707" y="238"/>
                  </a:cubicBezTo>
                  <a:cubicBezTo>
                    <a:pt x="1544" y="319"/>
                    <a:pt x="1380" y="422"/>
                    <a:pt x="1237" y="534"/>
                  </a:cubicBezTo>
                  <a:cubicBezTo>
                    <a:pt x="797" y="892"/>
                    <a:pt x="470" y="1361"/>
                    <a:pt x="256" y="1872"/>
                  </a:cubicBezTo>
                  <a:cubicBezTo>
                    <a:pt x="123" y="2179"/>
                    <a:pt x="21" y="2506"/>
                    <a:pt x="11" y="2833"/>
                  </a:cubicBezTo>
                  <a:cubicBezTo>
                    <a:pt x="0" y="2935"/>
                    <a:pt x="11" y="3037"/>
                    <a:pt x="21" y="3139"/>
                  </a:cubicBezTo>
                  <a:cubicBezTo>
                    <a:pt x="62" y="3466"/>
                    <a:pt x="215" y="3763"/>
                    <a:pt x="430" y="4008"/>
                  </a:cubicBezTo>
                  <a:cubicBezTo>
                    <a:pt x="563" y="4151"/>
                    <a:pt x="726" y="4274"/>
                    <a:pt x="900" y="4355"/>
                  </a:cubicBezTo>
                  <a:cubicBezTo>
                    <a:pt x="1122" y="4469"/>
                    <a:pt x="1369" y="4525"/>
                    <a:pt x="1615" y="4525"/>
                  </a:cubicBezTo>
                  <a:cubicBezTo>
                    <a:pt x="1877" y="4525"/>
                    <a:pt x="2139" y="4461"/>
                    <a:pt x="2371" y="4335"/>
                  </a:cubicBezTo>
                  <a:lnTo>
                    <a:pt x="2371" y="4335"/>
                  </a:lnTo>
                  <a:cubicBezTo>
                    <a:pt x="2350" y="4345"/>
                    <a:pt x="2330" y="4345"/>
                    <a:pt x="2300" y="4345"/>
                  </a:cubicBezTo>
                  <a:cubicBezTo>
                    <a:pt x="2280" y="4345"/>
                    <a:pt x="2261" y="4346"/>
                    <a:pt x="2241" y="4346"/>
                  </a:cubicBezTo>
                  <a:cubicBezTo>
                    <a:pt x="1778" y="4346"/>
                    <a:pt x="1299" y="4113"/>
                    <a:pt x="1074" y="3701"/>
                  </a:cubicBezTo>
                  <a:cubicBezTo>
                    <a:pt x="828" y="3241"/>
                    <a:pt x="940" y="2659"/>
                    <a:pt x="1176" y="2189"/>
                  </a:cubicBezTo>
                  <a:cubicBezTo>
                    <a:pt x="1390" y="1729"/>
                    <a:pt x="1707" y="1331"/>
                    <a:pt x="2105" y="1014"/>
                  </a:cubicBezTo>
                  <a:cubicBezTo>
                    <a:pt x="2466" y="721"/>
                    <a:pt x="2917" y="551"/>
                    <a:pt x="3361" y="551"/>
                  </a:cubicBezTo>
                  <a:cubicBezTo>
                    <a:pt x="3457" y="551"/>
                    <a:pt x="3553" y="559"/>
                    <a:pt x="3648" y="575"/>
                  </a:cubicBezTo>
                  <a:cubicBezTo>
                    <a:pt x="3842" y="605"/>
                    <a:pt x="4016" y="677"/>
                    <a:pt x="4169" y="789"/>
                  </a:cubicBezTo>
                  <a:lnTo>
                    <a:pt x="4169" y="780"/>
                  </a:lnTo>
                  <a:cubicBezTo>
                    <a:pt x="4179" y="769"/>
                    <a:pt x="4179" y="759"/>
                    <a:pt x="4189" y="748"/>
                  </a:cubicBezTo>
                  <a:cubicBezTo>
                    <a:pt x="3883" y="289"/>
                    <a:pt x="3342" y="24"/>
                    <a:pt x="2790" y="3"/>
                  </a:cubicBezTo>
                  <a:cubicBezTo>
                    <a:pt x="2756" y="1"/>
                    <a:pt x="2722" y="0"/>
                    <a:pt x="2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883;p32">
              <a:extLst>
                <a:ext uri="{FF2B5EF4-FFF2-40B4-BE49-F238E27FC236}">
                  <a16:creationId xmlns:a16="http://schemas.microsoft.com/office/drawing/2014/main" id="{FF102834-EC4C-4266-B945-605BB54CDB52}"/>
                </a:ext>
              </a:extLst>
            </p:cNvPr>
            <p:cNvSpPr/>
            <p:nvPr/>
          </p:nvSpPr>
          <p:spPr>
            <a:xfrm>
              <a:off x="3356325" y="3156175"/>
              <a:ext cx="290400" cy="129825"/>
            </a:xfrm>
            <a:custGeom>
              <a:avLst/>
              <a:gdLst/>
              <a:ahLst/>
              <a:cxnLst/>
              <a:rect l="l" t="t" r="r" b="b"/>
              <a:pathLst>
                <a:path w="11616" h="5193" extrusionOk="0">
                  <a:moveTo>
                    <a:pt x="10870" y="1"/>
                  </a:moveTo>
                  <a:cubicBezTo>
                    <a:pt x="10839" y="1145"/>
                    <a:pt x="10267" y="2249"/>
                    <a:pt x="9399" y="2994"/>
                  </a:cubicBezTo>
                  <a:cubicBezTo>
                    <a:pt x="8530" y="3750"/>
                    <a:pt x="7376" y="4159"/>
                    <a:pt x="6221" y="4199"/>
                  </a:cubicBezTo>
                  <a:cubicBezTo>
                    <a:pt x="6160" y="4202"/>
                    <a:pt x="6098" y="4203"/>
                    <a:pt x="6036" y="4203"/>
                  </a:cubicBezTo>
                  <a:cubicBezTo>
                    <a:pt x="4860" y="4203"/>
                    <a:pt x="3679" y="3835"/>
                    <a:pt x="2728" y="3127"/>
                  </a:cubicBezTo>
                  <a:cubicBezTo>
                    <a:pt x="1757" y="2401"/>
                    <a:pt x="1052" y="1318"/>
                    <a:pt x="817" y="124"/>
                  </a:cubicBezTo>
                  <a:cubicBezTo>
                    <a:pt x="552" y="287"/>
                    <a:pt x="286" y="419"/>
                    <a:pt x="0" y="512"/>
                  </a:cubicBezTo>
                  <a:cubicBezTo>
                    <a:pt x="419" y="1513"/>
                    <a:pt x="970" y="2463"/>
                    <a:pt x="1696" y="3270"/>
                  </a:cubicBezTo>
                  <a:cubicBezTo>
                    <a:pt x="2432" y="4077"/>
                    <a:pt x="3381" y="4731"/>
                    <a:pt x="4444" y="5017"/>
                  </a:cubicBezTo>
                  <a:cubicBezTo>
                    <a:pt x="4906" y="5139"/>
                    <a:pt x="5382" y="5192"/>
                    <a:pt x="5859" y="5192"/>
                  </a:cubicBezTo>
                  <a:cubicBezTo>
                    <a:pt x="6301" y="5192"/>
                    <a:pt x="6745" y="5147"/>
                    <a:pt x="7182" y="5068"/>
                  </a:cubicBezTo>
                  <a:cubicBezTo>
                    <a:pt x="7897" y="4946"/>
                    <a:pt x="8612" y="4731"/>
                    <a:pt x="9225" y="4342"/>
                  </a:cubicBezTo>
                  <a:cubicBezTo>
                    <a:pt x="10553" y="3515"/>
                    <a:pt x="11299" y="1983"/>
                    <a:pt x="11616" y="460"/>
                  </a:cubicBezTo>
                  <a:lnTo>
                    <a:pt x="11616" y="450"/>
                  </a:lnTo>
                  <a:cubicBezTo>
                    <a:pt x="11361" y="328"/>
                    <a:pt x="11105" y="174"/>
                    <a:pt x="1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884;p32">
              <a:extLst>
                <a:ext uri="{FF2B5EF4-FFF2-40B4-BE49-F238E27FC236}">
                  <a16:creationId xmlns:a16="http://schemas.microsoft.com/office/drawing/2014/main" id="{979498E2-2340-4D2E-9308-DE3EFB39F734}"/>
                </a:ext>
              </a:extLst>
            </p:cNvPr>
            <p:cNvSpPr/>
            <p:nvPr/>
          </p:nvSpPr>
          <p:spPr>
            <a:xfrm>
              <a:off x="3277375" y="3489350"/>
              <a:ext cx="392600" cy="58900"/>
            </a:xfrm>
            <a:custGeom>
              <a:avLst/>
              <a:gdLst/>
              <a:ahLst/>
              <a:cxnLst/>
              <a:rect l="l" t="t" r="r" b="b"/>
              <a:pathLst>
                <a:path w="15704" h="2356" extrusionOk="0">
                  <a:moveTo>
                    <a:pt x="6261" y="0"/>
                  </a:moveTo>
                  <a:cubicBezTo>
                    <a:pt x="4299" y="0"/>
                    <a:pt x="2333" y="383"/>
                    <a:pt x="522" y="1130"/>
                  </a:cubicBezTo>
                  <a:lnTo>
                    <a:pt x="1" y="2356"/>
                  </a:lnTo>
                  <a:cubicBezTo>
                    <a:pt x="747" y="2131"/>
                    <a:pt x="1493" y="1906"/>
                    <a:pt x="2249" y="1702"/>
                  </a:cubicBezTo>
                  <a:cubicBezTo>
                    <a:pt x="3840" y="1274"/>
                    <a:pt x="5454" y="934"/>
                    <a:pt x="7065" y="934"/>
                  </a:cubicBezTo>
                  <a:cubicBezTo>
                    <a:pt x="7646" y="934"/>
                    <a:pt x="8228" y="979"/>
                    <a:pt x="8807" y="1079"/>
                  </a:cubicBezTo>
                  <a:cubicBezTo>
                    <a:pt x="9840" y="1263"/>
                    <a:pt x="10851" y="1610"/>
                    <a:pt x="11893" y="1784"/>
                  </a:cubicBezTo>
                  <a:cubicBezTo>
                    <a:pt x="12364" y="1865"/>
                    <a:pt x="12839" y="1906"/>
                    <a:pt x="13316" y="1906"/>
                  </a:cubicBezTo>
                  <a:cubicBezTo>
                    <a:pt x="13553" y="1906"/>
                    <a:pt x="13791" y="1896"/>
                    <a:pt x="14028" y="1876"/>
                  </a:cubicBezTo>
                  <a:cubicBezTo>
                    <a:pt x="14488" y="1835"/>
                    <a:pt x="14948" y="1763"/>
                    <a:pt x="15407" y="1651"/>
                  </a:cubicBezTo>
                  <a:cubicBezTo>
                    <a:pt x="15499" y="1620"/>
                    <a:pt x="15602" y="1600"/>
                    <a:pt x="15704" y="1569"/>
                  </a:cubicBezTo>
                  <a:cubicBezTo>
                    <a:pt x="15591" y="1293"/>
                    <a:pt x="15489" y="997"/>
                    <a:pt x="15407" y="711"/>
                  </a:cubicBezTo>
                  <a:cubicBezTo>
                    <a:pt x="14812" y="897"/>
                    <a:pt x="14193" y="969"/>
                    <a:pt x="13569" y="969"/>
                  </a:cubicBezTo>
                  <a:cubicBezTo>
                    <a:pt x="13027" y="969"/>
                    <a:pt x="12481" y="914"/>
                    <a:pt x="11944" y="834"/>
                  </a:cubicBezTo>
                  <a:cubicBezTo>
                    <a:pt x="10780" y="650"/>
                    <a:pt x="9656" y="343"/>
                    <a:pt x="8501" y="169"/>
                  </a:cubicBezTo>
                  <a:cubicBezTo>
                    <a:pt x="7761" y="56"/>
                    <a:pt x="7011" y="0"/>
                    <a:pt x="6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85;p32">
              <a:extLst>
                <a:ext uri="{FF2B5EF4-FFF2-40B4-BE49-F238E27FC236}">
                  <a16:creationId xmlns:a16="http://schemas.microsoft.com/office/drawing/2014/main" id="{C5A32EBB-8A72-4D3F-BE63-F0E878B05FC6}"/>
                </a:ext>
              </a:extLst>
            </p:cNvPr>
            <p:cNvSpPr/>
            <p:nvPr/>
          </p:nvSpPr>
          <p:spPr>
            <a:xfrm>
              <a:off x="3228850" y="3647825"/>
              <a:ext cx="448525" cy="333600"/>
            </a:xfrm>
            <a:custGeom>
              <a:avLst/>
              <a:gdLst/>
              <a:ahLst/>
              <a:cxnLst/>
              <a:rect l="l" t="t" r="r" b="b"/>
              <a:pathLst>
                <a:path w="17941" h="13344" extrusionOk="0">
                  <a:moveTo>
                    <a:pt x="2422" y="1"/>
                  </a:moveTo>
                  <a:cubicBezTo>
                    <a:pt x="2310" y="267"/>
                    <a:pt x="2198" y="532"/>
                    <a:pt x="2085" y="808"/>
                  </a:cubicBezTo>
                  <a:cubicBezTo>
                    <a:pt x="818" y="4016"/>
                    <a:pt x="236" y="7459"/>
                    <a:pt x="21" y="10912"/>
                  </a:cubicBezTo>
                  <a:cubicBezTo>
                    <a:pt x="11" y="11014"/>
                    <a:pt x="11" y="11116"/>
                    <a:pt x="1" y="11229"/>
                  </a:cubicBezTo>
                  <a:lnTo>
                    <a:pt x="21" y="11229"/>
                  </a:lnTo>
                  <a:cubicBezTo>
                    <a:pt x="287" y="11185"/>
                    <a:pt x="554" y="11165"/>
                    <a:pt x="820" y="11165"/>
                  </a:cubicBezTo>
                  <a:cubicBezTo>
                    <a:pt x="1842" y="11165"/>
                    <a:pt x="2860" y="11459"/>
                    <a:pt x="3832" y="11791"/>
                  </a:cubicBezTo>
                  <a:cubicBezTo>
                    <a:pt x="5038" y="12199"/>
                    <a:pt x="6253" y="12669"/>
                    <a:pt x="7520" y="12721"/>
                  </a:cubicBezTo>
                  <a:cubicBezTo>
                    <a:pt x="7939" y="11627"/>
                    <a:pt x="8389" y="10555"/>
                    <a:pt x="8685" y="9431"/>
                  </a:cubicBezTo>
                  <a:cubicBezTo>
                    <a:pt x="8869" y="8726"/>
                    <a:pt x="8991" y="8001"/>
                    <a:pt x="9093" y="7275"/>
                  </a:cubicBezTo>
                  <a:lnTo>
                    <a:pt x="9124" y="7275"/>
                  </a:lnTo>
                  <a:cubicBezTo>
                    <a:pt x="9339" y="9349"/>
                    <a:pt x="10054" y="11331"/>
                    <a:pt x="10585" y="13344"/>
                  </a:cubicBezTo>
                  <a:lnTo>
                    <a:pt x="10636" y="13334"/>
                  </a:lnTo>
                  <a:cubicBezTo>
                    <a:pt x="11576" y="12823"/>
                    <a:pt x="12587" y="12444"/>
                    <a:pt x="13620" y="12189"/>
                  </a:cubicBezTo>
                  <a:cubicBezTo>
                    <a:pt x="15080" y="11831"/>
                    <a:pt x="16664" y="11720"/>
                    <a:pt x="17900" y="10871"/>
                  </a:cubicBezTo>
                  <a:lnTo>
                    <a:pt x="17941" y="10871"/>
                  </a:lnTo>
                  <a:cubicBezTo>
                    <a:pt x="17849" y="7551"/>
                    <a:pt x="17624" y="4241"/>
                    <a:pt x="16848" y="1013"/>
                  </a:cubicBezTo>
                  <a:lnTo>
                    <a:pt x="16837" y="972"/>
                  </a:lnTo>
                  <a:cubicBezTo>
                    <a:pt x="16785" y="987"/>
                    <a:pt x="16727" y="996"/>
                    <a:pt x="16672" y="996"/>
                  </a:cubicBezTo>
                  <a:cubicBezTo>
                    <a:pt x="16651" y="996"/>
                    <a:pt x="16632" y="995"/>
                    <a:pt x="16613" y="992"/>
                  </a:cubicBezTo>
                  <a:cubicBezTo>
                    <a:pt x="16469" y="972"/>
                    <a:pt x="16347" y="890"/>
                    <a:pt x="16255" y="777"/>
                  </a:cubicBezTo>
                  <a:lnTo>
                    <a:pt x="16245" y="788"/>
                  </a:lnTo>
                  <a:cubicBezTo>
                    <a:pt x="14360" y="1369"/>
                    <a:pt x="12389" y="1657"/>
                    <a:pt x="10419" y="1657"/>
                  </a:cubicBezTo>
                  <a:cubicBezTo>
                    <a:pt x="7679" y="1657"/>
                    <a:pt x="4940" y="1101"/>
                    <a:pt x="2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886;p32">
              <a:extLst>
                <a:ext uri="{FF2B5EF4-FFF2-40B4-BE49-F238E27FC236}">
                  <a16:creationId xmlns:a16="http://schemas.microsoft.com/office/drawing/2014/main" id="{931FDE47-1989-479C-B6F8-046EC1B9E960}"/>
                </a:ext>
              </a:extLst>
            </p:cNvPr>
            <p:cNvSpPr/>
            <p:nvPr/>
          </p:nvSpPr>
          <p:spPr>
            <a:xfrm>
              <a:off x="3216350" y="3167425"/>
              <a:ext cx="575200" cy="350175"/>
            </a:xfrm>
            <a:custGeom>
              <a:avLst/>
              <a:gdLst/>
              <a:ahLst/>
              <a:cxnLst/>
              <a:rect l="l" t="t" r="r" b="b"/>
              <a:pathLst>
                <a:path w="23008" h="14007" extrusionOk="0">
                  <a:moveTo>
                    <a:pt x="17215" y="0"/>
                  </a:moveTo>
                  <a:lnTo>
                    <a:pt x="17215" y="10"/>
                  </a:lnTo>
                  <a:cubicBezTo>
                    <a:pt x="16898" y="1533"/>
                    <a:pt x="16152" y="3065"/>
                    <a:pt x="14824" y="3892"/>
                  </a:cubicBezTo>
                  <a:cubicBezTo>
                    <a:pt x="14211" y="4281"/>
                    <a:pt x="13496" y="4496"/>
                    <a:pt x="12781" y="4618"/>
                  </a:cubicBezTo>
                  <a:cubicBezTo>
                    <a:pt x="12344" y="4697"/>
                    <a:pt x="11900" y="4742"/>
                    <a:pt x="11458" y="4742"/>
                  </a:cubicBezTo>
                  <a:cubicBezTo>
                    <a:pt x="10981" y="4742"/>
                    <a:pt x="10505" y="4689"/>
                    <a:pt x="10043" y="4567"/>
                  </a:cubicBezTo>
                  <a:cubicBezTo>
                    <a:pt x="8980" y="4281"/>
                    <a:pt x="8031" y="3627"/>
                    <a:pt x="7295" y="2820"/>
                  </a:cubicBezTo>
                  <a:cubicBezTo>
                    <a:pt x="6569" y="2013"/>
                    <a:pt x="6018" y="1063"/>
                    <a:pt x="5599" y="62"/>
                  </a:cubicBezTo>
                  <a:cubicBezTo>
                    <a:pt x="5517" y="103"/>
                    <a:pt x="5436" y="123"/>
                    <a:pt x="5354" y="144"/>
                  </a:cubicBezTo>
                  <a:cubicBezTo>
                    <a:pt x="4771" y="327"/>
                    <a:pt x="4148" y="358"/>
                    <a:pt x="3545" y="470"/>
                  </a:cubicBezTo>
                  <a:cubicBezTo>
                    <a:pt x="3423" y="491"/>
                    <a:pt x="3300" y="511"/>
                    <a:pt x="3177" y="542"/>
                  </a:cubicBezTo>
                  <a:cubicBezTo>
                    <a:pt x="2473" y="716"/>
                    <a:pt x="1747" y="1104"/>
                    <a:pt x="1461" y="1767"/>
                  </a:cubicBezTo>
                  <a:cubicBezTo>
                    <a:pt x="1451" y="1778"/>
                    <a:pt x="1451" y="1788"/>
                    <a:pt x="1441" y="1799"/>
                  </a:cubicBezTo>
                  <a:lnTo>
                    <a:pt x="1441" y="1808"/>
                  </a:lnTo>
                  <a:cubicBezTo>
                    <a:pt x="1665" y="2003"/>
                    <a:pt x="1778" y="2309"/>
                    <a:pt x="1778" y="2605"/>
                  </a:cubicBezTo>
                  <a:cubicBezTo>
                    <a:pt x="1778" y="2902"/>
                    <a:pt x="1686" y="3198"/>
                    <a:pt x="1584" y="3474"/>
                  </a:cubicBezTo>
                  <a:cubicBezTo>
                    <a:pt x="1410" y="3924"/>
                    <a:pt x="1186" y="4373"/>
                    <a:pt x="848" y="4720"/>
                  </a:cubicBezTo>
                  <a:cubicBezTo>
                    <a:pt x="705" y="4873"/>
                    <a:pt x="542" y="5006"/>
                    <a:pt x="358" y="5109"/>
                  </a:cubicBezTo>
                  <a:lnTo>
                    <a:pt x="399" y="5170"/>
                  </a:lnTo>
                  <a:cubicBezTo>
                    <a:pt x="307" y="5548"/>
                    <a:pt x="153" y="5926"/>
                    <a:pt x="1" y="6283"/>
                  </a:cubicBezTo>
                  <a:cubicBezTo>
                    <a:pt x="54" y="6275"/>
                    <a:pt x="107" y="6271"/>
                    <a:pt x="160" y="6271"/>
                  </a:cubicBezTo>
                  <a:cubicBezTo>
                    <a:pt x="300" y="6271"/>
                    <a:pt x="439" y="6297"/>
                    <a:pt x="573" y="6335"/>
                  </a:cubicBezTo>
                  <a:cubicBezTo>
                    <a:pt x="685" y="6365"/>
                    <a:pt x="798" y="6416"/>
                    <a:pt x="909" y="6457"/>
                  </a:cubicBezTo>
                  <a:cubicBezTo>
                    <a:pt x="1533" y="6733"/>
                    <a:pt x="2105" y="7091"/>
                    <a:pt x="2708" y="7397"/>
                  </a:cubicBezTo>
                  <a:cubicBezTo>
                    <a:pt x="3045" y="7570"/>
                    <a:pt x="3392" y="7734"/>
                    <a:pt x="3740" y="7847"/>
                  </a:cubicBezTo>
                  <a:cubicBezTo>
                    <a:pt x="4026" y="7949"/>
                    <a:pt x="4312" y="8020"/>
                    <a:pt x="4608" y="8051"/>
                  </a:cubicBezTo>
                  <a:cubicBezTo>
                    <a:pt x="4465" y="10104"/>
                    <a:pt x="3760" y="12076"/>
                    <a:pt x="2963" y="14007"/>
                  </a:cubicBezTo>
                  <a:cubicBezTo>
                    <a:pt x="4774" y="13260"/>
                    <a:pt x="6740" y="12877"/>
                    <a:pt x="8702" y="12877"/>
                  </a:cubicBezTo>
                  <a:cubicBezTo>
                    <a:pt x="9452" y="12877"/>
                    <a:pt x="10202" y="12933"/>
                    <a:pt x="10942" y="13046"/>
                  </a:cubicBezTo>
                  <a:cubicBezTo>
                    <a:pt x="12097" y="13220"/>
                    <a:pt x="13221" y="13527"/>
                    <a:pt x="14385" y="13711"/>
                  </a:cubicBezTo>
                  <a:cubicBezTo>
                    <a:pt x="14922" y="13791"/>
                    <a:pt x="15468" y="13846"/>
                    <a:pt x="16010" y="13846"/>
                  </a:cubicBezTo>
                  <a:cubicBezTo>
                    <a:pt x="16634" y="13846"/>
                    <a:pt x="17253" y="13774"/>
                    <a:pt x="17848" y="13588"/>
                  </a:cubicBezTo>
                  <a:cubicBezTo>
                    <a:pt x="17430" y="12188"/>
                    <a:pt x="17327" y="10687"/>
                    <a:pt x="17562" y="9246"/>
                  </a:cubicBezTo>
                  <a:cubicBezTo>
                    <a:pt x="17593" y="9082"/>
                    <a:pt x="17623" y="8919"/>
                    <a:pt x="17664" y="8766"/>
                  </a:cubicBezTo>
                  <a:cubicBezTo>
                    <a:pt x="18186" y="8255"/>
                    <a:pt x="18706" y="7744"/>
                    <a:pt x="19350" y="7407"/>
                  </a:cubicBezTo>
                  <a:cubicBezTo>
                    <a:pt x="19943" y="7091"/>
                    <a:pt x="20606" y="6927"/>
                    <a:pt x="21260" y="6784"/>
                  </a:cubicBezTo>
                  <a:cubicBezTo>
                    <a:pt x="21281" y="6784"/>
                    <a:pt x="21301" y="6773"/>
                    <a:pt x="21312" y="6773"/>
                  </a:cubicBezTo>
                  <a:cubicBezTo>
                    <a:pt x="21873" y="6641"/>
                    <a:pt x="22436" y="6518"/>
                    <a:pt x="23008" y="6385"/>
                  </a:cubicBezTo>
                  <a:cubicBezTo>
                    <a:pt x="22772" y="5793"/>
                    <a:pt x="22548" y="5200"/>
                    <a:pt x="22313" y="4598"/>
                  </a:cubicBezTo>
                  <a:cubicBezTo>
                    <a:pt x="21782" y="3218"/>
                    <a:pt x="21158" y="1747"/>
                    <a:pt x="19871" y="1022"/>
                  </a:cubicBezTo>
                  <a:cubicBezTo>
                    <a:pt x="19605" y="879"/>
                    <a:pt x="19319" y="766"/>
                    <a:pt x="19033" y="675"/>
                  </a:cubicBezTo>
                  <a:cubicBezTo>
                    <a:pt x="18727" y="573"/>
                    <a:pt x="18420" y="491"/>
                    <a:pt x="18124" y="389"/>
                  </a:cubicBezTo>
                  <a:cubicBezTo>
                    <a:pt x="17818" y="276"/>
                    <a:pt x="17511" y="153"/>
                    <a:pt x="17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87;p32">
              <a:extLst>
                <a:ext uri="{FF2B5EF4-FFF2-40B4-BE49-F238E27FC236}">
                  <a16:creationId xmlns:a16="http://schemas.microsoft.com/office/drawing/2014/main" id="{571E9C21-FF2B-4544-8C41-149F47D92B99}"/>
                </a:ext>
              </a:extLst>
            </p:cNvPr>
            <p:cNvSpPr/>
            <p:nvPr/>
          </p:nvSpPr>
          <p:spPr>
            <a:xfrm>
              <a:off x="3806600" y="3583225"/>
              <a:ext cx="30650" cy="103725"/>
            </a:xfrm>
            <a:custGeom>
              <a:avLst/>
              <a:gdLst/>
              <a:ahLst/>
              <a:cxnLst/>
              <a:rect l="l" t="t" r="r" b="b"/>
              <a:pathLst>
                <a:path w="1226" h="4149" extrusionOk="0">
                  <a:moveTo>
                    <a:pt x="960" y="1"/>
                  </a:moveTo>
                  <a:cubicBezTo>
                    <a:pt x="511" y="328"/>
                    <a:pt x="347" y="920"/>
                    <a:pt x="245" y="1482"/>
                  </a:cubicBezTo>
                  <a:cubicBezTo>
                    <a:pt x="143" y="2054"/>
                    <a:pt x="61" y="2626"/>
                    <a:pt x="20" y="3209"/>
                  </a:cubicBezTo>
                  <a:cubicBezTo>
                    <a:pt x="0" y="3545"/>
                    <a:pt x="0" y="3913"/>
                    <a:pt x="235" y="4148"/>
                  </a:cubicBezTo>
                  <a:cubicBezTo>
                    <a:pt x="297" y="4108"/>
                    <a:pt x="358" y="4067"/>
                    <a:pt x="409" y="4015"/>
                  </a:cubicBezTo>
                  <a:cubicBezTo>
                    <a:pt x="583" y="3831"/>
                    <a:pt x="685" y="3597"/>
                    <a:pt x="776" y="3361"/>
                  </a:cubicBezTo>
                  <a:cubicBezTo>
                    <a:pt x="899" y="3055"/>
                    <a:pt x="1012" y="2748"/>
                    <a:pt x="1063" y="2524"/>
                  </a:cubicBezTo>
                  <a:cubicBezTo>
                    <a:pt x="1185" y="1972"/>
                    <a:pt x="1226" y="1390"/>
                    <a:pt x="1185" y="818"/>
                  </a:cubicBezTo>
                  <a:cubicBezTo>
                    <a:pt x="1165" y="542"/>
                    <a:pt x="1103" y="235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88;p32">
              <a:extLst>
                <a:ext uri="{FF2B5EF4-FFF2-40B4-BE49-F238E27FC236}">
                  <a16:creationId xmlns:a16="http://schemas.microsoft.com/office/drawing/2014/main" id="{77FB641C-709C-465D-BAEC-BC14345EBCA6}"/>
                </a:ext>
              </a:extLst>
            </p:cNvPr>
            <p:cNvSpPr/>
            <p:nvPr/>
          </p:nvSpPr>
          <p:spPr>
            <a:xfrm>
              <a:off x="3782575" y="3573300"/>
              <a:ext cx="48050" cy="117825"/>
            </a:xfrm>
            <a:custGeom>
              <a:avLst/>
              <a:gdLst/>
              <a:ahLst/>
              <a:cxnLst/>
              <a:rect l="l" t="t" r="r" b="b"/>
              <a:pathLst>
                <a:path w="1922" h="4713" extrusionOk="0">
                  <a:moveTo>
                    <a:pt x="1260" y="0"/>
                  </a:moveTo>
                  <a:cubicBezTo>
                    <a:pt x="1049" y="0"/>
                    <a:pt x="834" y="86"/>
                    <a:pt x="695" y="244"/>
                  </a:cubicBezTo>
                  <a:cubicBezTo>
                    <a:pt x="645" y="296"/>
                    <a:pt x="614" y="346"/>
                    <a:pt x="583" y="407"/>
                  </a:cubicBezTo>
                  <a:cubicBezTo>
                    <a:pt x="522" y="520"/>
                    <a:pt x="481" y="643"/>
                    <a:pt x="440" y="765"/>
                  </a:cubicBezTo>
                  <a:cubicBezTo>
                    <a:pt x="318" y="1154"/>
                    <a:pt x="225" y="1542"/>
                    <a:pt x="154" y="1930"/>
                  </a:cubicBezTo>
                  <a:cubicBezTo>
                    <a:pt x="62" y="2492"/>
                    <a:pt x="1" y="3074"/>
                    <a:pt x="1" y="3646"/>
                  </a:cubicBezTo>
                  <a:cubicBezTo>
                    <a:pt x="1" y="3779"/>
                    <a:pt x="11" y="3912"/>
                    <a:pt x="11" y="4035"/>
                  </a:cubicBezTo>
                  <a:cubicBezTo>
                    <a:pt x="11" y="4208"/>
                    <a:pt x="32" y="4382"/>
                    <a:pt x="134" y="4514"/>
                  </a:cubicBezTo>
                  <a:cubicBezTo>
                    <a:pt x="236" y="4648"/>
                    <a:pt x="409" y="4698"/>
                    <a:pt x="573" y="4709"/>
                  </a:cubicBezTo>
                  <a:cubicBezTo>
                    <a:pt x="601" y="4712"/>
                    <a:pt x="630" y="4713"/>
                    <a:pt x="658" y="4713"/>
                  </a:cubicBezTo>
                  <a:cubicBezTo>
                    <a:pt x="852" y="4713"/>
                    <a:pt x="1036" y="4653"/>
                    <a:pt x="1196" y="4545"/>
                  </a:cubicBezTo>
                  <a:cubicBezTo>
                    <a:pt x="961" y="4310"/>
                    <a:pt x="961" y="3942"/>
                    <a:pt x="981" y="3606"/>
                  </a:cubicBezTo>
                  <a:cubicBezTo>
                    <a:pt x="1022" y="3023"/>
                    <a:pt x="1104" y="2451"/>
                    <a:pt x="1206" y="1879"/>
                  </a:cubicBezTo>
                  <a:cubicBezTo>
                    <a:pt x="1308" y="1317"/>
                    <a:pt x="1472" y="725"/>
                    <a:pt x="1921" y="398"/>
                  </a:cubicBezTo>
                  <a:cubicBezTo>
                    <a:pt x="1850" y="264"/>
                    <a:pt x="1737" y="152"/>
                    <a:pt x="1594" y="81"/>
                  </a:cubicBezTo>
                  <a:cubicBezTo>
                    <a:pt x="1493" y="26"/>
                    <a:pt x="1377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89;p32">
              <a:extLst>
                <a:ext uri="{FF2B5EF4-FFF2-40B4-BE49-F238E27FC236}">
                  <a16:creationId xmlns:a16="http://schemas.microsoft.com/office/drawing/2014/main" id="{D8515E65-56D1-4BFE-ACBB-F9EE8BA272B1}"/>
                </a:ext>
              </a:extLst>
            </p:cNvPr>
            <p:cNvSpPr/>
            <p:nvPr/>
          </p:nvSpPr>
          <p:spPr>
            <a:xfrm>
              <a:off x="3770575" y="3553925"/>
              <a:ext cx="26600" cy="67650"/>
            </a:xfrm>
            <a:custGeom>
              <a:avLst/>
              <a:gdLst/>
              <a:ahLst/>
              <a:cxnLst/>
              <a:rect l="l" t="t" r="r" b="b"/>
              <a:pathLst>
                <a:path w="1064" h="2706" extrusionOk="0">
                  <a:moveTo>
                    <a:pt x="251" y="0"/>
                  </a:moveTo>
                  <a:cubicBezTo>
                    <a:pt x="204" y="0"/>
                    <a:pt x="159" y="12"/>
                    <a:pt x="124" y="38"/>
                  </a:cubicBezTo>
                  <a:cubicBezTo>
                    <a:pt x="1" y="131"/>
                    <a:pt x="21" y="304"/>
                    <a:pt x="52" y="447"/>
                  </a:cubicBezTo>
                  <a:cubicBezTo>
                    <a:pt x="113" y="825"/>
                    <a:pt x="124" y="1214"/>
                    <a:pt x="83" y="1602"/>
                  </a:cubicBezTo>
                  <a:lnTo>
                    <a:pt x="72" y="1612"/>
                  </a:lnTo>
                  <a:cubicBezTo>
                    <a:pt x="154" y="1673"/>
                    <a:pt x="215" y="1755"/>
                    <a:pt x="267" y="1836"/>
                  </a:cubicBezTo>
                  <a:cubicBezTo>
                    <a:pt x="430" y="2092"/>
                    <a:pt x="542" y="2388"/>
                    <a:pt x="573" y="2694"/>
                  </a:cubicBezTo>
                  <a:lnTo>
                    <a:pt x="634" y="2705"/>
                  </a:lnTo>
                  <a:cubicBezTo>
                    <a:pt x="705" y="2317"/>
                    <a:pt x="798" y="1929"/>
                    <a:pt x="920" y="1540"/>
                  </a:cubicBezTo>
                  <a:cubicBezTo>
                    <a:pt x="961" y="1418"/>
                    <a:pt x="1002" y="1295"/>
                    <a:pt x="1063" y="1182"/>
                  </a:cubicBezTo>
                  <a:cubicBezTo>
                    <a:pt x="961" y="968"/>
                    <a:pt x="869" y="744"/>
                    <a:pt x="777" y="529"/>
                  </a:cubicBezTo>
                  <a:cubicBezTo>
                    <a:pt x="696" y="345"/>
                    <a:pt x="594" y="151"/>
                    <a:pt x="430" y="49"/>
                  </a:cubicBezTo>
                  <a:cubicBezTo>
                    <a:pt x="378" y="20"/>
                    <a:pt x="312" y="0"/>
                    <a:pt x="251" y="0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90;p32">
              <a:extLst>
                <a:ext uri="{FF2B5EF4-FFF2-40B4-BE49-F238E27FC236}">
                  <a16:creationId xmlns:a16="http://schemas.microsoft.com/office/drawing/2014/main" id="{9E151652-DE93-4E46-AAF2-8F1360513F82}"/>
                </a:ext>
              </a:extLst>
            </p:cNvPr>
            <p:cNvSpPr/>
            <p:nvPr/>
          </p:nvSpPr>
          <p:spPr>
            <a:xfrm>
              <a:off x="3673775" y="3588650"/>
              <a:ext cx="112675" cy="98300"/>
            </a:xfrm>
            <a:custGeom>
              <a:avLst/>
              <a:gdLst/>
              <a:ahLst/>
              <a:cxnLst/>
              <a:rect l="l" t="t" r="r" b="b"/>
              <a:pathLst>
                <a:path w="4507" h="3932" extrusionOk="0">
                  <a:moveTo>
                    <a:pt x="2718" y="1"/>
                  </a:moveTo>
                  <a:cubicBezTo>
                    <a:pt x="2617" y="1"/>
                    <a:pt x="2517" y="29"/>
                    <a:pt x="2432" y="90"/>
                  </a:cubicBezTo>
                  <a:cubicBezTo>
                    <a:pt x="2381" y="131"/>
                    <a:pt x="2330" y="182"/>
                    <a:pt x="2259" y="182"/>
                  </a:cubicBezTo>
                  <a:cubicBezTo>
                    <a:pt x="2253" y="185"/>
                    <a:pt x="2246" y="186"/>
                    <a:pt x="2238" y="186"/>
                  </a:cubicBezTo>
                  <a:cubicBezTo>
                    <a:pt x="2220" y="186"/>
                    <a:pt x="2198" y="179"/>
                    <a:pt x="2177" y="172"/>
                  </a:cubicBezTo>
                  <a:cubicBezTo>
                    <a:pt x="2126" y="141"/>
                    <a:pt x="2075" y="100"/>
                    <a:pt x="2034" y="80"/>
                  </a:cubicBezTo>
                  <a:cubicBezTo>
                    <a:pt x="1963" y="36"/>
                    <a:pt x="1882" y="13"/>
                    <a:pt x="1802" y="13"/>
                  </a:cubicBezTo>
                  <a:cubicBezTo>
                    <a:pt x="1731" y="13"/>
                    <a:pt x="1663" y="31"/>
                    <a:pt x="1605" y="70"/>
                  </a:cubicBezTo>
                  <a:cubicBezTo>
                    <a:pt x="1553" y="100"/>
                    <a:pt x="1513" y="131"/>
                    <a:pt x="1462" y="131"/>
                  </a:cubicBezTo>
                  <a:lnTo>
                    <a:pt x="1451" y="131"/>
                  </a:lnTo>
                  <a:cubicBezTo>
                    <a:pt x="1390" y="131"/>
                    <a:pt x="1349" y="80"/>
                    <a:pt x="1298" y="49"/>
                  </a:cubicBezTo>
                  <a:cubicBezTo>
                    <a:pt x="1269" y="34"/>
                    <a:pt x="1238" y="28"/>
                    <a:pt x="1207" y="28"/>
                  </a:cubicBezTo>
                  <a:cubicBezTo>
                    <a:pt x="1090" y="28"/>
                    <a:pt x="969" y="123"/>
                    <a:pt x="879" y="213"/>
                  </a:cubicBezTo>
                  <a:cubicBezTo>
                    <a:pt x="706" y="406"/>
                    <a:pt x="563" y="631"/>
                    <a:pt x="461" y="867"/>
                  </a:cubicBezTo>
                  <a:cubicBezTo>
                    <a:pt x="287" y="1224"/>
                    <a:pt x="184" y="1612"/>
                    <a:pt x="82" y="1990"/>
                  </a:cubicBezTo>
                  <a:cubicBezTo>
                    <a:pt x="41" y="2143"/>
                    <a:pt x="1" y="2307"/>
                    <a:pt x="11" y="2460"/>
                  </a:cubicBezTo>
                  <a:cubicBezTo>
                    <a:pt x="21" y="2491"/>
                    <a:pt x="21" y="2522"/>
                    <a:pt x="32" y="2552"/>
                  </a:cubicBezTo>
                  <a:cubicBezTo>
                    <a:pt x="62" y="2665"/>
                    <a:pt x="113" y="2767"/>
                    <a:pt x="175" y="2869"/>
                  </a:cubicBezTo>
                  <a:cubicBezTo>
                    <a:pt x="552" y="3512"/>
                    <a:pt x="1288" y="3931"/>
                    <a:pt x="2034" y="3931"/>
                  </a:cubicBezTo>
                  <a:cubicBezTo>
                    <a:pt x="2248" y="3931"/>
                    <a:pt x="2463" y="3911"/>
                    <a:pt x="2677" y="3860"/>
                  </a:cubicBezTo>
                  <a:cubicBezTo>
                    <a:pt x="3301" y="3737"/>
                    <a:pt x="3924" y="3502"/>
                    <a:pt x="4353" y="3032"/>
                  </a:cubicBezTo>
                  <a:cubicBezTo>
                    <a:pt x="4353" y="2460"/>
                    <a:pt x="4414" y="1878"/>
                    <a:pt x="4506" y="1316"/>
                  </a:cubicBezTo>
                  <a:lnTo>
                    <a:pt x="4445" y="1305"/>
                  </a:lnTo>
                  <a:cubicBezTo>
                    <a:pt x="4414" y="999"/>
                    <a:pt x="4302" y="703"/>
                    <a:pt x="4139" y="447"/>
                  </a:cubicBezTo>
                  <a:cubicBezTo>
                    <a:pt x="4087" y="366"/>
                    <a:pt x="4026" y="284"/>
                    <a:pt x="3944" y="223"/>
                  </a:cubicBezTo>
                  <a:cubicBezTo>
                    <a:pt x="3914" y="192"/>
                    <a:pt x="3883" y="161"/>
                    <a:pt x="3842" y="141"/>
                  </a:cubicBezTo>
                  <a:cubicBezTo>
                    <a:pt x="3782" y="113"/>
                    <a:pt x="3715" y="98"/>
                    <a:pt x="3649" y="98"/>
                  </a:cubicBezTo>
                  <a:cubicBezTo>
                    <a:pt x="3568" y="98"/>
                    <a:pt x="3490" y="121"/>
                    <a:pt x="3433" y="172"/>
                  </a:cubicBezTo>
                  <a:cubicBezTo>
                    <a:pt x="3403" y="202"/>
                    <a:pt x="3383" y="233"/>
                    <a:pt x="3342" y="243"/>
                  </a:cubicBezTo>
                  <a:cubicBezTo>
                    <a:pt x="3332" y="248"/>
                    <a:pt x="3319" y="251"/>
                    <a:pt x="3306" y="251"/>
                  </a:cubicBezTo>
                  <a:cubicBezTo>
                    <a:pt x="3293" y="251"/>
                    <a:pt x="3280" y="248"/>
                    <a:pt x="3270" y="243"/>
                  </a:cubicBezTo>
                  <a:cubicBezTo>
                    <a:pt x="3219" y="233"/>
                    <a:pt x="3168" y="192"/>
                    <a:pt x="3127" y="151"/>
                  </a:cubicBezTo>
                  <a:cubicBezTo>
                    <a:pt x="3065" y="100"/>
                    <a:pt x="2994" y="59"/>
                    <a:pt x="2922" y="39"/>
                  </a:cubicBezTo>
                  <a:cubicBezTo>
                    <a:pt x="2856" y="14"/>
                    <a:pt x="2787" y="1"/>
                    <a:pt x="2718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91;p32">
              <a:extLst>
                <a:ext uri="{FF2B5EF4-FFF2-40B4-BE49-F238E27FC236}">
                  <a16:creationId xmlns:a16="http://schemas.microsoft.com/office/drawing/2014/main" id="{57827C53-24C1-40AC-AF26-18DC4FCACDBA}"/>
                </a:ext>
              </a:extLst>
            </p:cNvPr>
            <p:cNvSpPr/>
            <p:nvPr/>
          </p:nvSpPr>
          <p:spPr>
            <a:xfrm>
              <a:off x="3649525" y="3337025"/>
              <a:ext cx="98350" cy="273300"/>
            </a:xfrm>
            <a:custGeom>
              <a:avLst/>
              <a:gdLst/>
              <a:ahLst/>
              <a:cxnLst/>
              <a:rect l="l" t="t" r="r" b="b"/>
              <a:pathLst>
                <a:path w="3934" h="10932" extrusionOk="0">
                  <a:moveTo>
                    <a:pt x="3933" y="0"/>
                  </a:moveTo>
                  <a:lnTo>
                    <a:pt x="3933" y="0"/>
                  </a:lnTo>
                  <a:cubicBezTo>
                    <a:pt x="3279" y="143"/>
                    <a:pt x="2616" y="307"/>
                    <a:pt x="2023" y="623"/>
                  </a:cubicBezTo>
                  <a:cubicBezTo>
                    <a:pt x="1379" y="960"/>
                    <a:pt x="859" y="1471"/>
                    <a:pt x="337" y="1982"/>
                  </a:cubicBezTo>
                  <a:cubicBezTo>
                    <a:pt x="296" y="2135"/>
                    <a:pt x="266" y="2298"/>
                    <a:pt x="235" y="2462"/>
                  </a:cubicBezTo>
                  <a:cubicBezTo>
                    <a:pt x="0" y="3903"/>
                    <a:pt x="103" y="5404"/>
                    <a:pt x="521" y="6804"/>
                  </a:cubicBezTo>
                  <a:cubicBezTo>
                    <a:pt x="603" y="7090"/>
                    <a:pt x="705" y="7386"/>
                    <a:pt x="818" y="7662"/>
                  </a:cubicBezTo>
                  <a:cubicBezTo>
                    <a:pt x="716" y="7693"/>
                    <a:pt x="613" y="7713"/>
                    <a:pt x="521" y="7744"/>
                  </a:cubicBezTo>
                  <a:cubicBezTo>
                    <a:pt x="480" y="7989"/>
                    <a:pt x="470" y="8234"/>
                    <a:pt x="470" y="8480"/>
                  </a:cubicBezTo>
                  <a:lnTo>
                    <a:pt x="470" y="8500"/>
                  </a:lnTo>
                  <a:cubicBezTo>
                    <a:pt x="532" y="8500"/>
                    <a:pt x="582" y="8500"/>
                    <a:pt x="634" y="8510"/>
                  </a:cubicBezTo>
                  <a:cubicBezTo>
                    <a:pt x="828" y="8541"/>
                    <a:pt x="1002" y="8633"/>
                    <a:pt x="1124" y="8776"/>
                  </a:cubicBezTo>
                  <a:cubicBezTo>
                    <a:pt x="1186" y="8837"/>
                    <a:pt x="1236" y="8919"/>
                    <a:pt x="1267" y="9000"/>
                  </a:cubicBezTo>
                  <a:cubicBezTo>
                    <a:pt x="1349" y="9174"/>
                    <a:pt x="1359" y="9379"/>
                    <a:pt x="1369" y="9572"/>
                  </a:cubicBezTo>
                  <a:cubicBezTo>
                    <a:pt x="1390" y="10022"/>
                    <a:pt x="1400" y="10462"/>
                    <a:pt x="1400" y="10911"/>
                  </a:cubicBezTo>
                  <a:lnTo>
                    <a:pt x="1431" y="10932"/>
                  </a:lnTo>
                  <a:cubicBezTo>
                    <a:pt x="1533" y="10696"/>
                    <a:pt x="1676" y="10471"/>
                    <a:pt x="1849" y="10278"/>
                  </a:cubicBezTo>
                  <a:cubicBezTo>
                    <a:pt x="1939" y="10188"/>
                    <a:pt x="2060" y="10093"/>
                    <a:pt x="2177" y="10093"/>
                  </a:cubicBezTo>
                  <a:cubicBezTo>
                    <a:pt x="2208" y="10093"/>
                    <a:pt x="2239" y="10099"/>
                    <a:pt x="2268" y="10114"/>
                  </a:cubicBezTo>
                  <a:cubicBezTo>
                    <a:pt x="2319" y="10145"/>
                    <a:pt x="2360" y="10196"/>
                    <a:pt x="2421" y="10196"/>
                  </a:cubicBezTo>
                  <a:lnTo>
                    <a:pt x="2432" y="10196"/>
                  </a:lnTo>
                  <a:cubicBezTo>
                    <a:pt x="2483" y="10196"/>
                    <a:pt x="2523" y="10165"/>
                    <a:pt x="2575" y="10135"/>
                  </a:cubicBezTo>
                  <a:cubicBezTo>
                    <a:pt x="2633" y="10096"/>
                    <a:pt x="2701" y="10078"/>
                    <a:pt x="2772" y="10078"/>
                  </a:cubicBezTo>
                  <a:cubicBezTo>
                    <a:pt x="2852" y="10078"/>
                    <a:pt x="2933" y="10101"/>
                    <a:pt x="3004" y="10145"/>
                  </a:cubicBezTo>
                  <a:cubicBezTo>
                    <a:pt x="3045" y="10165"/>
                    <a:pt x="3096" y="10206"/>
                    <a:pt x="3147" y="10237"/>
                  </a:cubicBezTo>
                  <a:cubicBezTo>
                    <a:pt x="3168" y="10244"/>
                    <a:pt x="3190" y="10251"/>
                    <a:pt x="3208" y="10251"/>
                  </a:cubicBezTo>
                  <a:cubicBezTo>
                    <a:pt x="3216" y="10251"/>
                    <a:pt x="3223" y="10250"/>
                    <a:pt x="3229" y="10247"/>
                  </a:cubicBezTo>
                  <a:cubicBezTo>
                    <a:pt x="3300" y="10247"/>
                    <a:pt x="3351" y="10196"/>
                    <a:pt x="3402" y="10155"/>
                  </a:cubicBezTo>
                  <a:cubicBezTo>
                    <a:pt x="3487" y="10094"/>
                    <a:pt x="3587" y="10066"/>
                    <a:pt x="3688" y="10066"/>
                  </a:cubicBezTo>
                  <a:cubicBezTo>
                    <a:pt x="3757" y="10066"/>
                    <a:pt x="3826" y="10079"/>
                    <a:pt x="3892" y="10104"/>
                  </a:cubicBezTo>
                  <a:lnTo>
                    <a:pt x="3903" y="10073"/>
                  </a:lnTo>
                  <a:cubicBezTo>
                    <a:pt x="3790" y="9409"/>
                    <a:pt x="3372" y="8827"/>
                    <a:pt x="3239" y="8163"/>
                  </a:cubicBezTo>
                  <a:lnTo>
                    <a:pt x="3239" y="8153"/>
                  </a:lnTo>
                  <a:cubicBezTo>
                    <a:pt x="3177" y="7867"/>
                    <a:pt x="3177" y="7560"/>
                    <a:pt x="3177" y="7254"/>
                  </a:cubicBezTo>
                  <a:cubicBezTo>
                    <a:pt x="3177" y="4812"/>
                    <a:pt x="3208" y="2329"/>
                    <a:pt x="3933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92;p32">
              <a:extLst>
                <a:ext uri="{FF2B5EF4-FFF2-40B4-BE49-F238E27FC236}">
                  <a16:creationId xmlns:a16="http://schemas.microsoft.com/office/drawing/2014/main" id="{1DB938DD-99A9-4DD2-BEC0-479D71B91D2B}"/>
                </a:ext>
              </a:extLst>
            </p:cNvPr>
            <p:cNvSpPr/>
            <p:nvPr/>
          </p:nvSpPr>
          <p:spPr>
            <a:xfrm>
              <a:off x="3650275" y="3556400"/>
              <a:ext cx="35025" cy="106775"/>
            </a:xfrm>
            <a:custGeom>
              <a:avLst/>
              <a:gdLst/>
              <a:ahLst/>
              <a:cxnLst/>
              <a:rect l="l" t="t" r="r" b="b"/>
              <a:pathLst>
                <a:path w="1401" h="4271" extrusionOk="0">
                  <a:moveTo>
                    <a:pt x="1094" y="1"/>
                  </a:moveTo>
                  <a:cubicBezTo>
                    <a:pt x="879" y="62"/>
                    <a:pt x="706" y="225"/>
                    <a:pt x="573" y="409"/>
                  </a:cubicBezTo>
                  <a:cubicBezTo>
                    <a:pt x="430" y="604"/>
                    <a:pt x="348" y="838"/>
                    <a:pt x="277" y="1083"/>
                  </a:cubicBezTo>
                  <a:cubicBezTo>
                    <a:pt x="82" y="1748"/>
                    <a:pt x="1" y="2443"/>
                    <a:pt x="32" y="3137"/>
                  </a:cubicBezTo>
                  <a:cubicBezTo>
                    <a:pt x="32" y="3392"/>
                    <a:pt x="62" y="3638"/>
                    <a:pt x="185" y="3862"/>
                  </a:cubicBezTo>
                  <a:cubicBezTo>
                    <a:pt x="277" y="4036"/>
                    <a:pt x="440" y="4179"/>
                    <a:pt x="624" y="4261"/>
                  </a:cubicBezTo>
                  <a:lnTo>
                    <a:pt x="624" y="4271"/>
                  </a:lnTo>
                  <a:cubicBezTo>
                    <a:pt x="767" y="4148"/>
                    <a:pt x="879" y="4005"/>
                    <a:pt x="972" y="3842"/>
                  </a:cubicBezTo>
                  <a:cubicBezTo>
                    <a:pt x="961" y="3812"/>
                    <a:pt x="961" y="3781"/>
                    <a:pt x="951" y="3750"/>
                  </a:cubicBezTo>
                  <a:cubicBezTo>
                    <a:pt x="941" y="3597"/>
                    <a:pt x="981" y="3433"/>
                    <a:pt x="1022" y="3280"/>
                  </a:cubicBezTo>
                  <a:cubicBezTo>
                    <a:pt x="1124" y="2902"/>
                    <a:pt x="1227" y="2514"/>
                    <a:pt x="1401" y="2157"/>
                  </a:cubicBezTo>
                  <a:lnTo>
                    <a:pt x="1370" y="2136"/>
                  </a:lnTo>
                  <a:cubicBezTo>
                    <a:pt x="1370" y="1687"/>
                    <a:pt x="1360" y="1247"/>
                    <a:pt x="1339" y="797"/>
                  </a:cubicBezTo>
                  <a:cubicBezTo>
                    <a:pt x="1329" y="604"/>
                    <a:pt x="1319" y="399"/>
                    <a:pt x="1237" y="225"/>
                  </a:cubicBezTo>
                  <a:cubicBezTo>
                    <a:pt x="1206" y="144"/>
                    <a:pt x="1156" y="62"/>
                    <a:pt x="1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93;p32">
              <a:extLst>
                <a:ext uri="{FF2B5EF4-FFF2-40B4-BE49-F238E27FC236}">
                  <a16:creationId xmlns:a16="http://schemas.microsoft.com/office/drawing/2014/main" id="{E59BB5C7-A17B-46CC-A940-9DF3B7F65587}"/>
                </a:ext>
              </a:extLst>
            </p:cNvPr>
            <p:cNvSpPr/>
            <p:nvPr/>
          </p:nvSpPr>
          <p:spPr>
            <a:xfrm>
              <a:off x="3493450" y="3919600"/>
              <a:ext cx="191075" cy="253900"/>
            </a:xfrm>
            <a:custGeom>
              <a:avLst/>
              <a:gdLst/>
              <a:ahLst/>
              <a:cxnLst/>
              <a:rect l="l" t="t" r="r" b="b"/>
              <a:pathLst>
                <a:path w="7643" h="10156" extrusionOk="0">
                  <a:moveTo>
                    <a:pt x="7316" y="0"/>
                  </a:moveTo>
                  <a:cubicBezTo>
                    <a:pt x="6080" y="849"/>
                    <a:pt x="4496" y="960"/>
                    <a:pt x="3036" y="1318"/>
                  </a:cubicBezTo>
                  <a:cubicBezTo>
                    <a:pt x="2003" y="1573"/>
                    <a:pt x="992" y="1952"/>
                    <a:pt x="52" y="2463"/>
                  </a:cubicBezTo>
                  <a:lnTo>
                    <a:pt x="1" y="2473"/>
                  </a:lnTo>
                  <a:cubicBezTo>
                    <a:pt x="52" y="2656"/>
                    <a:pt x="103" y="2851"/>
                    <a:pt x="144" y="3035"/>
                  </a:cubicBezTo>
                  <a:cubicBezTo>
                    <a:pt x="481" y="4404"/>
                    <a:pt x="696" y="5793"/>
                    <a:pt x="920" y="7192"/>
                  </a:cubicBezTo>
                  <a:lnTo>
                    <a:pt x="1401" y="10155"/>
                  </a:lnTo>
                  <a:cubicBezTo>
                    <a:pt x="1401" y="10155"/>
                    <a:pt x="7622" y="10155"/>
                    <a:pt x="7643" y="10094"/>
                  </a:cubicBezTo>
                  <a:cubicBezTo>
                    <a:pt x="7408" y="6743"/>
                    <a:pt x="7459" y="3362"/>
                    <a:pt x="7357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94;p32">
              <a:extLst>
                <a:ext uri="{FF2B5EF4-FFF2-40B4-BE49-F238E27FC236}">
                  <a16:creationId xmlns:a16="http://schemas.microsoft.com/office/drawing/2014/main" id="{2A856F01-A459-4CC8-B41B-5C6A2D82F846}"/>
                </a:ext>
              </a:extLst>
            </p:cNvPr>
            <p:cNvSpPr/>
            <p:nvPr/>
          </p:nvSpPr>
          <p:spPr>
            <a:xfrm>
              <a:off x="3628825" y="3549525"/>
              <a:ext cx="48825" cy="123225"/>
            </a:xfrm>
            <a:custGeom>
              <a:avLst/>
              <a:gdLst/>
              <a:ahLst/>
              <a:cxnLst/>
              <a:rect l="l" t="t" r="r" b="b"/>
              <a:pathLst>
                <a:path w="1953" h="4929" extrusionOk="0">
                  <a:moveTo>
                    <a:pt x="1298" y="0"/>
                  </a:moveTo>
                  <a:cubicBezTo>
                    <a:pt x="1083" y="10"/>
                    <a:pt x="859" y="112"/>
                    <a:pt x="716" y="286"/>
                  </a:cubicBezTo>
                  <a:cubicBezTo>
                    <a:pt x="583" y="429"/>
                    <a:pt x="511" y="613"/>
                    <a:pt x="450" y="797"/>
                  </a:cubicBezTo>
                  <a:cubicBezTo>
                    <a:pt x="307" y="1226"/>
                    <a:pt x="205" y="1665"/>
                    <a:pt x="134" y="2114"/>
                  </a:cubicBezTo>
                  <a:cubicBezTo>
                    <a:pt x="52" y="2656"/>
                    <a:pt x="11" y="3208"/>
                    <a:pt x="11" y="3749"/>
                  </a:cubicBezTo>
                  <a:cubicBezTo>
                    <a:pt x="1" y="3994"/>
                    <a:pt x="11" y="4239"/>
                    <a:pt x="103" y="4464"/>
                  </a:cubicBezTo>
                  <a:cubicBezTo>
                    <a:pt x="134" y="4557"/>
                    <a:pt x="184" y="4638"/>
                    <a:pt x="256" y="4709"/>
                  </a:cubicBezTo>
                  <a:cubicBezTo>
                    <a:pt x="348" y="4822"/>
                    <a:pt x="470" y="4904"/>
                    <a:pt x="614" y="4924"/>
                  </a:cubicBezTo>
                  <a:cubicBezTo>
                    <a:pt x="633" y="4927"/>
                    <a:pt x="652" y="4928"/>
                    <a:pt x="673" y="4928"/>
                  </a:cubicBezTo>
                  <a:cubicBezTo>
                    <a:pt x="728" y="4928"/>
                    <a:pt x="786" y="4919"/>
                    <a:pt x="838" y="4904"/>
                  </a:cubicBezTo>
                  <a:cubicBezTo>
                    <a:pt x="920" y="4893"/>
                    <a:pt x="1002" y="4863"/>
                    <a:pt x="1074" y="4822"/>
                  </a:cubicBezTo>
                  <a:cubicBezTo>
                    <a:pt x="1217" y="4750"/>
                    <a:pt x="1360" y="4659"/>
                    <a:pt x="1482" y="4546"/>
                  </a:cubicBezTo>
                  <a:lnTo>
                    <a:pt x="1482" y="4536"/>
                  </a:lnTo>
                  <a:cubicBezTo>
                    <a:pt x="1298" y="4454"/>
                    <a:pt x="1135" y="4311"/>
                    <a:pt x="1043" y="4137"/>
                  </a:cubicBezTo>
                  <a:cubicBezTo>
                    <a:pt x="920" y="3913"/>
                    <a:pt x="890" y="3667"/>
                    <a:pt x="890" y="3412"/>
                  </a:cubicBezTo>
                  <a:cubicBezTo>
                    <a:pt x="859" y="2718"/>
                    <a:pt x="940" y="2023"/>
                    <a:pt x="1135" y="1358"/>
                  </a:cubicBezTo>
                  <a:cubicBezTo>
                    <a:pt x="1206" y="1113"/>
                    <a:pt x="1288" y="879"/>
                    <a:pt x="1431" y="684"/>
                  </a:cubicBezTo>
                  <a:cubicBezTo>
                    <a:pt x="1564" y="500"/>
                    <a:pt x="1737" y="337"/>
                    <a:pt x="1952" y="276"/>
                  </a:cubicBezTo>
                  <a:cubicBezTo>
                    <a:pt x="1830" y="133"/>
                    <a:pt x="1656" y="41"/>
                    <a:pt x="1462" y="10"/>
                  </a:cubicBezTo>
                  <a:cubicBezTo>
                    <a:pt x="1410" y="0"/>
                    <a:pt x="1360" y="0"/>
                    <a:pt x="1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895;p32">
              <a:extLst>
                <a:ext uri="{FF2B5EF4-FFF2-40B4-BE49-F238E27FC236}">
                  <a16:creationId xmlns:a16="http://schemas.microsoft.com/office/drawing/2014/main" id="{173AD32C-DD83-4993-B4B8-C643A52ED666}"/>
                </a:ext>
              </a:extLst>
            </p:cNvPr>
            <p:cNvSpPr/>
            <p:nvPr/>
          </p:nvSpPr>
          <p:spPr>
            <a:xfrm>
              <a:off x="3289400" y="3512700"/>
              <a:ext cx="345850" cy="176575"/>
            </a:xfrm>
            <a:custGeom>
              <a:avLst/>
              <a:gdLst/>
              <a:ahLst/>
              <a:cxnLst/>
              <a:rect l="l" t="t" r="r" b="b"/>
              <a:pathLst>
                <a:path w="13834" h="7063" extrusionOk="0">
                  <a:moveTo>
                    <a:pt x="6584" y="0"/>
                  </a:moveTo>
                  <a:cubicBezTo>
                    <a:pt x="4973" y="0"/>
                    <a:pt x="3359" y="340"/>
                    <a:pt x="1768" y="768"/>
                  </a:cubicBezTo>
                  <a:lnTo>
                    <a:pt x="1778" y="829"/>
                  </a:lnTo>
                  <a:cubicBezTo>
                    <a:pt x="1369" y="2413"/>
                    <a:pt x="644" y="3884"/>
                    <a:pt x="0" y="5406"/>
                  </a:cubicBezTo>
                  <a:lnTo>
                    <a:pt x="10" y="5406"/>
                  </a:lnTo>
                  <a:cubicBezTo>
                    <a:pt x="2518" y="6506"/>
                    <a:pt x="5257" y="7062"/>
                    <a:pt x="7997" y="7062"/>
                  </a:cubicBezTo>
                  <a:cubicBezTo>
                    <a:pt x="9967" y="7062"/>
                    <a:pt x="11938" y="6774"/>
                    <a:pt x="13823" y="6193"/>
                  </a:cubicBezTo>
                  <a:lnTo>
                    <a:pt x="13833" y="6182"/>
                  </a:lnTo>
                  <a:cubicBezTo>
                    <a:pt x="13761" y="6111"/>
                    <a:pt x="13711" y="6030"/>
                    <a:pt x="13680" y="5937"/>
                  </a:cubicBezTo>
                  <a:cubicBezTo>
                    <a:pt x="13588" y="5712"/>
                    <a:pt x="13578" y="5467"/>
                    <a:pt x="13588" y="5222"/>
                  </a:cubicBezTo>
                  <a:cubicBezTo>
                    <a:pt x="13588" y="4681"/>
                    <a:pt x="13629" y="4129"/>
                    <a:pt x="13711" y="3587"/>
                  </a:cubicBezTo>
                  <a:lnTo>
                    <a:pt x="13700" y="3587"/>
                  </a:lnTo>
                  <a:cubicBezTo>
                    <a:pt x="13506" y="2760"/>
                    <a:pt x="13455" y="1780"/>
                    <a:pt x="13547" y="942"/>
                  </a:cubicBezTo>
                  <a:lnTo>
                    <a:pt x="13547" y="942"/>
                  </a:lnTo>
                  <a:cubicBezTo>
                    <a:pt x="13310" y="962"/>
                    <a:pt x="13072" y="972"/>
                    <a:pt x="12835" y="972"/>
                  </a:cubicBezTo>
                  <a:cubicBezTo>
                    <a:pt x="12358" y="972"/>
                    <a:pt x="11883" y="931"/>
                    <a:pt x="11412" y="850"/>
                  </a:cubicBezTo>
                  <a:cubicBezTo>
                    <a:pt x="10370" y="676"/>
                    <a:pt x="9359" y="329"/>
                    <a:pt x="8326" y="145"/>
                  </a:cubicBezTo>
                  <a:cubicBezTo>
                    <a:pt x="7747" y="45"/>
                    <a:pt x="7165" y="0"/>
                    <a:pt x="6584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896;p32">
              <a:extLst>
                <a:ext uri="{FF2B5EF4-FFF2-40B4-BE49-F238E27FC236}">
                  <a16:creationId xmlns:a16="http://schemas.microsoft.com/office/drawing/2014/main" id="{067336E7-C930-4E2A-80A8-4CAD0891AC58}"/>
                </a:ext>
              </a:extLst>
            </p:cNvPr>
            <p:cNvSpPr/>
            <p:nvPr/>
          </p:nvSpPr>
          <p:spPr>
            <a:xfrm>
              <a:off x="3395900" y="3088250"/>
              <a:ext cx="109100" cy="58750"/>
            </a:xfrm>
            <a:custGeom>
              <a:avLst/>
              <a:gdLst/>
              <a:ahLst/>
              <a:cxnLst/>
              <a:rect l="l" t="t" r="r" b="b"/>
              <a:pathLst>
                <a:path w="4364" h="2350" extrusionOk="0">
                  <a:moveTo>
                    <a:pt x="4363" y="0"/>
                  </a:moveTo>
                  <a:lnTo>
                    <a:pt x="4363" y="0"/>
                  </a:lnTo>
                  <a:cubicBezTo>
                    <a:pt x="4352" y="10"/>
                    <a:pt x="4343" y="10"/>
                    <a:pt x="4343" y="21"/>
                  </a:cubicBezTo>
                  <a:cubicBezTo>
                    <a:pt x="3882" y="399"/>
                    <a:pt x="3304" y="685"/>
                    <a:pt x="2707" y="685"/>
                  </a:cubicBezTo>
                  <a:cubicBezTo>
                    <a:pt x="2643" y="685"/>
                    <a:pt x="2578" y="682"/>
                    <a:pt x="2513" y="675"/>
                  </a:cubicBezTo>
                  <a:cubicBezTo>
                    <a:pt x="2248" y="644"/>
                    <a:pt x="2003" y="562"/>
                    <a:pt x="1768" y="439"/>
                  </a:cubicBezTo>
                  <a:lnTo>
                    <a:pt x="1748" y="501"/>
                  </a:lnTo>
                  <a:cubicBezTo>
                    <a:pt x="1206" y="1124"/>
                    <a:pt x="634" y="1767"/>
                    <a:pt x="0" y="2299"/>
                  </a:cubicBezTo>
                  <a:cubicBezTo>
                    <a:pt x="239" y="2332"/>
                    <a:pt x="481" y="2350"/>
                    <a:pt x="723" y="2350"/>
                  </a:cubicBezTo>
                  <a:cubicBezTo>
                    <a:pt x="1371" y="2350"/>
                    <a:pt x="2018" y="2224"/>
                    <a:pt x="2606" y="1942"/>
                  </a:cubicBezTo>
                  <a:cubicBezTo>
                    <a:pt x="3413" y="1553"/>
                    <a:pt x="4077" y="848"/>
                    <a:pt x="4363" y="0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97;p32">
              <a:extLst>
                <a:ext uri="{FF2B5EF4-FFF2-40B4-BE49-F238E27FC236}">
                  <a16:creationId xmlns:a16="http://schemas.microsoft.com/office/drawing/2014/main" id="{AA4E4D03-6C6B-4541-9B4F-527103410DEE}"/>
                </a:ext>
              </a:extLst>
            </p:cNvPr>
            <p:cNvSpPr/>
            <p:nvPr/>
          </p:nvSpPr>
          <p:spPr>
            <a:xfrm>
              <a:off x="3376750" y="2843300"/>
              <a:ext cx="251350" cy="417950"/>
            </a:xfrm>
            <a:custGeom>
              <a:avLst/>
              <a:gdLst/>
              <a:ahLst/>
              <a:cxnLst/>
              <a:rect l="l" t="t" r="r" b="b"/>
              <a:pathLst>
                <a:path w="10054" h="16718" extrusionOk="0">
                  <a:moveTo>
                    <a:pt x="4067" y="1"/>
                  </a:moveTo>
                  <a:cubicBezTo>
                    <a:pt x="3413" y="645"/>
                    <a:pt x="2698" y="1145"/>
                    <a:pt x="1931" y="1503"/>
                  </a:cubicBezTo>
                  <a:cubicBezTo>
                    <a:pt x="1656" y="1625"/>
                    <a:pt x="1369" y="1737"/>
                    <a:pt x="1186" y="1973"/>
                  </a:cubicBezTo>
                  <a:cubicBezTo>
                    <a:pt x="1052" y="2126"/>
                    <a:pt x="981" y="2320"/>
                    <a:pt x="909" y="2514"/>
                  </a:cubicBezTo>
                  <a:cubicBezTo>
                    <a:pt x="644" y="3301"/>
                    <a:pt x="491" y="4128"/>
                    <a:pt x="470" y="4956"/>
                  </a:cubicBezTo>
                  <a:cubicBezTo>
                    <a:pt x="460" y="5058"/>
                    <a:pt x="460" y="5160"/>
                    <a:pt x="460" y="5262"/>
                  </a:cubicBezTo>
                  <a:cubicBezTo>
                    <a:pt x="460" y="6243"/>
                    <a:pt x="623" y="7234"/>
                    <a:pt x="961" y="8153"/>
                  </a:cubicBezTo>
                  <a:cubicBezTo>
                    <a:pt x="981" y="8225"/>
                    <a:pt x="1011" y="8296"/>
                    <a:pt x="1032" y="8358"/>
                  </a:cubicBezTo>
                  <a:cubicBezTo>
                    <a:pt x="1349" y="9124"/>
                    <a:pt x="1849" y="9880"/>
                    <a:pt x="2534" y="10237"/>
                  </a:cubicBezTo>
                  <a:cubicBezTo>
                    <a:pt x="2769" y="10360"/>
                    <a:pt x="3014" y="10442"/>
                    <a:pt x="3279" y="10473"/>
                  </a:cubicBezTo>
                  <a:cubicBezTo>
                    <a:pt x="3344" y="10480"/>
                    <a:pt x="3409" y="10483"/>
                    <a:pt x="3473" y="10483"/>
                  </a:cubicBezTo>
                  <a:cubicBezTo>
                    <a:pt x="4070" y="10483"/>
                    <a:pt x="4648" y="10197"/>
                    <a:pt x="5109" y="9819"/>
                  </a:cubicBezTo>
                  <a:cubicBezTo>
                    <a:pt x="5109" y="9808"/>
                    <a:pt x="5118" y="9808"/>
                    <a:pt x="5129" y="9798"/>
                  </a:cubicBezTo>
                  <a:lnTo>
                    <a:pt x="5129" y="9798"/>
                  </a:lnTo>
                  <a:cubicBezTo>
                    <a:pt x="4843" y="10646"/>
                    <a:pt x="4179" y="11351"/>
                    <a:pt x="3372" y="11740"/>
                  </a:cubicBezTo>
                  <a:cubicBezTo>
                    <a:pt x="2784" y="12022"/>
                    <a:pt x="2137" y="12148"/>
                    <a:pt x="1489" y="12148"/>
                  </a:cubicBezTo>
                  <a:cubicBezTo>
                    <a:pt x="1247" y="12148"/>
                    <a:pt x="1005" y="12130"/>
                    <a:pt x="766" y="12097"/>
                  </a:cubicBezTo>
                  <a:cubicBezTo>
                    <a:pt x="521" y="12301"/>
                    <a:pt x="266" y="12485"/>
                    <a:pt x="0" y="12639"/>
                  </a:cubicBezTo>
                  <a:cubicBezTo>
                    <a:pt x="235" y="13833"/>
                    <a:pt x="940" y="14916"/>
                    <a:pt x="1911" y="15642"/>
                  </a:cubicBezTo>
                  <a:cubicBezTo>
                    <a:pt x="2862" y="16350"/>
                    <a:pt x="4043" y="16718"/>
                    <a:pt x="5219" y="16718"/>
                  </a:cubicBezTo>
                  <a:cubicBezTo>
                    <a:pt x="5281" y="16718"/>
                    <a:pt x="5343" y="16717"/>
                    <a:pt x="5404" y="16714"/>
                  </a:cubicBezTo>
                  <a:cubicBezTo>
                    <a:pt x="6559" y="16674"/>
                    <a:pt x="7713" y="16265"/>
                    <a:pt x="8582" y="15509"/>
                  </a:cubicBezTo>
                  <a:cubicBezTo>
                    <a:pt x="9450" y="14764"/>
                    <a:pt x="10022" y="13660"/>
                    <a:pt x="10053" y="12516"/>
                  </a:cubicBezTo>
                  <a:cubicBezTo>
                    <a:pt x="9706" y="12271"/>
                    <a:pt x="9379" y="11974"/>
                    <a:pt x="9113" y="11647"/>
                  </a:cubicBezTo>
                  <a:cubicBezTo>
                    <a:pt x="7990" y="10248"/>
                    <a:pt x="7856" y="8317"/>
                    <a:pt x="7836" y="6519"/>
                  </a:cubicBezTo>
                  <a:lnTo>
                    <a:pt x="7836" y="6519"/>
                  </a:lnTo>
                  <a:cubicBezTo>
                    <a:pt x="7937" y="6576"/>
                    <a:pt x="8062" y="6604"/>
                    <a:pt x="8195" y="6604"/>
                  </a:cubicBezTo>
                  <a:cubicBezTo>
                    <a:pt x="8437" y="6604"/>
                    <a:pt x="8708" y="6513"/>
                    <a:pt x="8919" y="6355"/>
                  </a:cubicBezTo>
                  <a:cubicBezTo>
                    <a:pt x="9236" y="6110"/>
                    <a:pt x="9440" y="5742"/>
                    <a:pt x="9593" y="5365"/>
                  </a:cubicBezTo>
                  <a:cubicBezTo>
                    <a:pt x="9685" y="5140"/>
                    <a:pt x="9777" y="4895"/>
                    <a:pt x="9767" y="4649"/>
                  </a:cubicBezTo>
                  <a:cubicBezTo>
                    <a:pt x="9757" y="4394"/>
                    <a:pt x="9645" y="4139"/>
                    <a:pt x="9430" y="4026"/>
                  </a:cubicBezTo>
                  <a:cubicBezTo>
                    <a:pt x="9335" y="3975"/>
                    <a:pt x="9234" y="3953"/>
                    <a:pt x="9131" y="3953"/>
                  </a:cubicBezTo>
                  <a:cubicBezTo>
                    <a:pt x="8967" y="3953"/>
                    <a:pt x="8802" y="4010"/>
                    <a:pt x="8664" y="4098"/>
                  </a:cubicBezTo>
                  <a:cubicBezTo>
                    <a:pt x="8439" y="4251"/>
                    <a:pt x="8276" y="4475"/>
                    <a:pt x="8122" y="4690"/>
                  </a:cubicBezTo>
                  <a:cubicBezTo>
                    <a:pt x="7417" y="4343"/>
                    <a:pt x="6988" y="3658"/>
                    <a:pt x="6375" y="3229"/>
                  </a:cubicBezTo>
                  <a:cubicBezTo>
                    <a:pt x="6130" y="3056"/>
                    <a:pt x="5844" y="2922"/>
                    <a:pt x="5599" y="2749"/>
                  </a:cubicBezTo>
                  <a:cubicBezTo>
                    <a:pt x="4720" y="2136"/>
                    <a:pt x="4271" y="1063"/>
                    <a:pt x="4067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898;p32">
              <a:extLst>
                <a:ext uri="{FF2B5EF4-FFF2-40B4-BE49-F238E27FC236}">
                  <a16:creationId xmlns:a16="http://schemas.microsoft.com/office/drawing/2014/main" id="{765CAB85-7E8F-4DBB-9EE9-D28F3512C7B7}"/>
                </a:ext>
              </a:extLst>
            </p:cNvPr>
            <p:cNvSpPr/>
            <p:nvPr/>
          </p:nvSpPr>
          <p:spPr>
            <a:xfrm>
              <a:off x="3224525" y="3926925"/>
              <a:ext cx="192325" cy="252175"/>
            </a:xfrm>
            <a:custGeom>
              <a:avLst/>
              <a:gdLst/>
              <a:ahLst/>
              <a:cxnLst/>
              <a:rect l="l" t="t" r="r" b="b"/>
              <a:pathLst>
                <a:path w="7693" h="10087" extrusionOk="0">
                  <a:moveTo>
                    <a:pt x="993" y="1"/>
                  </a:moveTo>
                  <a:cubicBezTo>
                    <a:pt x="727" y="1"/>
                    <a:pt x="460" y="21"/>
                    <a:pt x="194" y="65"/>
                  </a:cubicBezTo>
                  <a:lnTo>
                    <a:pt x="174" y="65"/>
                  </a:lnTo>
                  <a:cubicBezTo>
                    <a:pt x="1" y="3600"/>
                    <a:pt x="266" y="10087"/>
                    <a:pt x="266" y="10087"/>
                  </a:cubicBezTo>
                  <a:cubicBezTo>
                    <a:pt x="266" y="10087"/>
                    <a:pt x="6049" y="10087"/>
                    <a:pt x="6049" y="9944"/>
                  </a:cubicBezTo>
                  <a:cubicBezTo>
                    <a:pt x="6069" y="7472"/>
                    <a:pt x="6487" y="4999"/>
                    <a:pt x="7295" y="2660"/>
                  </a:cubicBezTo>
                  <a:cubicBezTo>
                    <a:pt x="7418" y="2292"/>
                    <a:pt x="7561" y="1925"/>
                    <a:pt x="7693" y="1557"/>
                  </a:cubicBezTo>
                  <a:cubicBezTo>
                    <a:pt x="6426" y="1505"/>
                    <a:pt x="5211" y="1035"/>
                    <a:pt x="4005" y="627"/>
                  </a:cubicBezTo>
                  <a:cubicBezTo>
                    <a:pt x="3033" y="295"/>
                    <a:pt x="2015" y="1"/>
                    <a:pt x="993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99;p32">
              <a:extLst>
                <a:ext uri="{FF2B5EF4-FFF2-40B4-BE49-F238E27FC236}">
                  <a16:creationId xmlns:a16="http://schemas.microsoft.com/office/drawing/2014/main" id="{A4CDAAE6-2323-4E24-9CD3-729E703F0142}"/>
                </a:ext>
              </a:extLst>
            </p:cNvPr>
            <p:cNvSpPr/>
            <p:nvPr/>
          </p:nvSpPr>
          <p:spPr>
            <a:xfrm>
              <a:off x="3154275" y="3293075"/>
              <a:ext cx="155575" cy="318600"/>
            </a:xfrm>
            <a:custGeom>
              <a:avLst/>
              <a:gdLst/>
              <a:ahLst/>
              <a:cxnLst/>
              <a:rect l="l" t="t" r="r" b="b"/>
              <a:pathLst>
                <a:path w="6223" h="12744" extrusionOk="0">
                  <a:moveTo>
                    <a:pt x="185" y="1"/>
                  </a:moveTo>
                  <a:lnTo>
                    <a:pt x="175" y="11"/>
                  </a:lnTo>
                  <a:cubicBezTo>
                    <a:pt x="11" y="2167"/>
                    <a:pt x="1" y="4333"/>
                    <a:pt x="11" y="6498"/>
                  </a:cubicBezTo>
                  <a:cubicBezTo>
                    <a:pt x="21" y="8204"/>
                    <a:pt x="62" y="9972"/>
                    <a:pt x="757" y="11535"/>
                  </a:cubicBezTo>
                  <a:cubicBezTo>
                    <a:pt x="1002" y="12077"/>
                    <a:pt x="1401" y="12638"/>
                    <a:pt x="1983" y="12730"/>
                  </a:cubicBezTo>
                  <a:cubicBezTo>
                    <a:pt x="2037" y="12739"/>
                    <a:pt x="2092" y="12743"/>
                    <a:pt x="2146" y="12743"/>
                  </a:cubicBezTo>
                  <a:cubicBezTo>
                    <a:pt x="2539" y="12743"/>
                    <a:pt x="2918" y="12527"/>
                    <a:pt x="3178" y="12240"/>
                  </a:cubicBezTo>
                  <a:cubicBezTo>
                    <a:pt x="3485" y="11913"/>
                    <a:pt x="3679" y="11505"/>
                    <a:pt x="3873" y="11096"/>
                  </a:cubicBezTo>
                  <a:cubicBezTo>
                    <a:pt x="3955" y="10922"/>
                    <a:pt x="4037" y="10738"/>
                    <a:pt x="4087" y="10605"/>
                  </a:cubicBezTo>
                  <a:cubicBezTo>
                    <a:pt x="4915" y="8072"/>
                    <a:pt x="5620" y="5497"/>
                    <a:pt x="6202" y="2892"/>
                  </a:cubicBezTo>
                  <a:lnTo>
                    <a:pt x="6223" y="2821"/>
                  </a:lnTo>
                  <a:cubicBezTo>
                    <a:pt x="5875" y="2708"/>
                    <a:pt x="5528" y="2544"/>
                    <a:pt x="5191" y="2371"/>
                  </a:cubicBezTo>
                  <a:cubicBezTo>
                    <a:pt x="4588" y="2065"/>
                    <a:pt x="4016" y="1707"/>
                    <a:pt x="3392" y="1431"/>
                  </a:cubicBezTo>
                  <a:cubicBezTo>
                    <a:pt x="3281" y="1390"/>
                    <a:pt x="3168" y="1339"/>
                    <a:pt x="3056" y="1309"/>
                  </a:cubicBezTo>
                  <a:cubicBezTo>
                    <a:pt x="2923" y="2126"/>
                    <a:pt x="2790" y="2933"/>
                    <a:pt x="2647" y="3740"/>
                  </a:cubicBezTo>
                  <a:cubicBezTo>
                    <a:pt x="2534" y="2585"/>
                    <a:pt x="2422" y="1441"/>
                    <a:pt x="2187" y="317"/>
                  </a:cubicBezTo>
                  <a:cubicBezTo>
                    <a:pt x="2167" y="328"/>
                    <a:pt x="2146" y="328"/>
                    <a:pt x="2126" y="328"/>
                  </a:cubicBezTo>
                  <a:cubicBezTo>
                    <a:pt x="1894" y="454"/>
                    <a:pt x="1632" y="518"/>
                    <a:pt x="1370" y="518"/>
                  </a:cubicBezTo>
                  <a:cubicBezTo>
                    <a:pt x="1124" y="518"/>
                    <a:pt x="877" y="462"/>
                    <a:pt x="655" y="348"/>
                  </a:cubicBezTo>
                  <a:cubicBezTo>
                    <a:pt x="481" y="267"/>
                    <a:pt x="318" y="144"/>
                    <a:pt x="185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900;p32">
              <a:extLst>
                <a:ext uri="{FF2B5EF4-FFF2-40B4-BE49-F238E27FC236}">
                  <a16:creationId xmlns:a16="http://schemas.microsoft.com/office/drawing/2014/main" id="{DBF6D66E-7A05-4AD4-8460-DE01DF132A0E}"/>
                </a:ext>
              </a:extLst>
            </p:cNvPr>
            <p:cNvSpPr/>
            <p:nvPr/>
          </p:nvSpPr>
          <p:spPr>
            <a:xfrm>
              <a:off x="3422975" y="3050700"/>
              <a:ext cx="113175" cy="57800"/>
            </a:xfrm>
            <a:custGeom>
              <a:avLst/>
              <a:gdLst/>
              <a:ahLst/>
              <a:cxnLst/>
              <a:rect l="l" t="t" r="r" b="b"/>
              <a:pathLst>
                <a:path w="4527" h="2312" extrusionOk="0">
                  <a:moveTo>
                    <a:pt x="4526" y="0"/>
                  </a:moveTo>
                  <a:lnTo>
                    <a:pt x="3882" y="736"/>
                  </a:lnTo>
                  <a:cubicBezTo>
                    <a:pt x="3668" y="981"/>
                    <a:pt x="3443" y="1206"/>
                    <a:pt x="3198" y="1400"/>
                  </a:cubicBezTo>
                  <a:lnTo>
                    <a:pt x="3188" y="1410"/>
                  </a:lnTo>
                  <a:lnTo>
                    <a:pt x="3174" y="1424"/>
                  </a:lnTo>
                  <a:lnTo>
                    <a:pt x="3174" y="1424"/>
                  </a:lnTo>
                  <a:cubicBezTo>
                    <a:pt x="2714" y="1790"/>
                    <a:pt x="2164" y="2054"/>
                    <a:pt x="1594" y="2064"/>
                  </a:cubicBezTo>
                  <a:cubicBezTo>
                    <a:pt x="1308" y="2064"/>
                    <a:pt x="1022" y="2013"/>
                    <a:pt x="756" y="1891"/>
                  </a:cubicBezTo>
                  <a:cubicBezTo>
                    <a:pt x="481" y="1768"/>
                    <a:pt x="236" y="1605"/>
                    <a:pt x="0" y="1400"/>
                  </a:cubicBezTo>
                  <a:lnTo>
                    <a:pt x="0" y="1400"/>
                  </a:lnTo>
                  <a:cubicBezTo>
                    <a:pt x="174" y="1645"/>
                    <a:pt x="409" y="1870"/>
                    <a:pt x="674" y="2034"/>
                  </a:cubicBezTo>
                  <a:cubicBezTo>
                    <a:pt x="951" y="2187"/>
                    <a:pt x="1267" y="2299"/>
                    <a:pt x="1594" y="2309"/>
                  </a:cubicBezTo>
                  <a:cubicBezTo>
                    <a:pt x="1624" y="2311"/>
                    <a:pt x="1655" y="2311"/>
                    <a:pt x="1685" y="2311"/>
                  </a:cubicBezTo>
                  <a:cubicBezTo>
                    <a:pt x="2306" y="2311"/>
                    <a:pt x="2893" y="2014"/>
                    <a:pt x="3341" y="1614"/>
                  </a:cubicBezTo>
                  <a:lnTo>
                    <a:pt x="3351" y="1614"/>
                  </a:lnTo>
                  <a:lnTo>
                    <a:pt x="3372" y="1594"/>
                  </a:lnTo>
                  <a:lnTo>
                    <a:pt x="3362" y="1594"/>
                  </a:lnTo>
                  <a:cubicBezTo>
                    <a:pt x="3617" y="1380"/>
                    <a:pt x="3821" y="1114"/>
                    <a:pt x="4016" y="838"/>
                  </a:cubicBezTo>
                  <a:cubicBezTo>
                    <a:pt x="4209" y="572"/>
                    <a:pt x="4373" y="286"/>
                    <a:pt x="4526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901;p32">
              <a:extLst>
                <a:ext uri="{FF2B5EF4-FFF2-40B4-BE49-F238E27FC236}">
                  <a16:creationId xmlns:a16="http://schemas.microsoft.com/office/drawing/2014/main" id="{2BB7B02C-3D64-45B9-897C-5D02D69835AD}"/>
                </a:ext>
              </a:extLst>
            </p:cNvPr>
            <p:cNvSpPr/>
            <p:nvPr/>
          </p:nvSpPr>
          <p:spPr>
            <a:xfrm>
              <a:off x="3302675" y="2791850"/>
              <a:ext cx="423750" cy="392450"/>
            </a:xfrm>
            <a:custGeom>
              <a:avLst/>
              <a:gdLst/>
              <a:ahLst/>
              <a:cxnLst/>
              <a:rect l="l" t="t" r="r" b="b"/>
              <a:pathLst>
                <a:path w="16950" h="15698" extrusionOk="0">
                  <a:moveTo>
                    <a:pt x="8166" y="0"/>
                  </a:moveTo>
                  <a:cubicBezTo>
                    <a:pt x="7712" y="0"/>
                    <a:pt x="7261" y="50"/>
                    <a:pt x="6825" y="169"/>
                  </a:cubicBezTo>
                  <a:cubicBezTo>
                    <a:pt x="5548" y="516"/>
                    <a:pt x="4475" y="1446"/>
                    <a:pt x="3801" y="2580"/>
                  </a:cubicBezTo>
                  <a:cubicBezTo>
                    <a:pt x="3116" y="3714"/>
                    <a:pt x="2810" y="5032"/>
                    <a:pt x="2739" y="6360"/>
                  </a:cubicBezTo>
                  <a:cubicBezTo>
                    <a:pt x="2718" y="6676"/>
                    <a:pt x="2718" y="6993"/>
                    <a:pt x="2708" y="7310"/>
                  </a:cubicBezTo>
                  <a:cubicBezTo>
                    <a:pt x="2698" y="8076"/>
                    <a:pt x="2687" y="8853"/>
                    <a:pt x="2483" y="9588"/>
                  </a:cubicBezTo>
                  <a:cubicBezTo>
                    <a:pt x="2197" y="10630"/>
                    <a:pt x="1563" y="11529"/>
                    <a:pt x="1022" y="12459"/>
                  </a:cubicBezTo>
                  <a:cubicBezTo>
                    <a:pt x="481" y="13389"/>
                    <a:pt x="1" y="14420"/>
                    <a:pt x="92" y="15493"/>
                  </a:cubicBezTo>
                  <a:cubicBezTo>
                    <a:pt x="695" y="15381"/>
                    <a:pt x="1318" y="15350"/>
                    <a:pt x="1901" y="15167"/>
                  </a:cubicBezTo>
                  <a:cubicBezTo>
                    <a:pt x="1983" y="15146"/>
                    <a:pt x="2064" y="15126"/>
                    <a:pt x="2146" y="15085"/>
                  </a:cubicBezTo>
                  <a:cubicBezTo>
                    <a:pt x="2432" y="14992"/>
                    <a:pt x="2698" y="14860"/>
                    <a:pt x="2963" y="14697"/>
                  </a:cubicBezTo>
                  <a:cubicBezTo>
                    <a:pt x="3229" y="14543"/>
                    <a:pt x="3484" y="14359"/>
                    <a:pt x="3729" y="14155"/>
                  </a:cubicBezTo>
                  <a:cubicBezTo>
                    <a:pt x="4363" y="13623"/>
                    <a:pt x="4935" y="12980"/>
                    <a:pt x="5477" y="12357"/>
                  </a:cubicBezTo>
                  <a:lnTo>
                    <a:pt x="5497" y="12295"/>
                  </a:lnTo>
                  <a:cubicBezTo>
                    <a:pt x="4812" y="11938"/>
                    <a:pt x="4312" y="11182"/>
                    <a:pt x="3995" y="10416"/>
                  </a:cubicBezTo>
                  <a:cubicBezTo>
                    <a:pt x="3974" y="10354"/>
                    <a:pt x="3944" y="10283"/>
                    <a:pt x="3924" y="10211"/>
                  </a:cubicBezTo>
                  <a:cubicBezTo>
                    <a:pt x="3586" y="9292"/>
                    <a:pt x="3423" y="8301"/>
                    <a:pt x="3423" y="7320"/>
                  </a:cubicBezTo>
                  <a:cubicBezTo>
                    <a:pt x="3423" y="7218"/>
                    <a:pt x="3423" y="7116"/>
                    <a:pt x="3433" y="7014"/>
                  </a:cubicBezTo>
                  <a:cubicBezTo>
                    <a:pt x="3454" y="6186"/>
                    <a:pt x="3607" y="5359"/>
                    <a:pt x="3872" y="4572"/>
                  </a:cubicBezTo>
                  <a:cubicBezTo>
                    <a:pt x="3944" y="4378"/>
                    <a:pt x="4015" y="4184"/>
                    <a:pt x="4149" y="4031"/>
                  </a:cubicBezTo>
                  <a:cubicBezTo>
                    <a:pt x="4332" y="3795"/>
                    <a:pt x="4619" y="3683"/>
                    <a:pt x="4894" y="3561"/>
                  </a:cubicBezTo>
                  <a:cubicBezTo>
                    <a:pt x="5661" y="3203"/>
                    <a:pt x="6376" y="2703"/>
                    <a:pt x="7030" y="2059"/>
                  </a:cubicBezTo>
                  <a:cubicBezTo>
                    <a:pt x="7234" y="3121"/>
                    <a:pt x="7683" y="4194"/>
                    <a:pt x="8562" y="4807"/>
                  </a:cubicBezTo>
                  <a:cubicBezTo>
                    <a:pt x="8807" y="4980"/>
                    <a:pt x="9093" y="5114"/>
                    <a:pt x="9338" y="5287"/>
                  </a:cubicBezTo>
                  <a:cubicBezTo>
                    <a:pt x="9951" y="5716"/>
                    <a:pt x="10380" y="6401"/>
                    <a:pt x="11085" y="6748"/>
                  </a:cubicBezTo>
                  <a:cubicBezTo>
                    <a:pt x="11239" y="6533"/>
                    <a:pt x="11402" y="6309"/>
                    <a:pt x="11627" y="6156"/>
                  </a:cubicBezTo>
                  <a:cubicBezTo>
                    <a:pt x="11765" y="6068"/>
                    <a:pt x="11930" y="6011"/>
                    <a:pt x="12094" y="6011"/>
                  </a:cubicBezTo>
                  <a:cubicBezTo>
                    <a:pt x="12197" y="6011"/>
                    <a:pt x="12298" y="6033"/>
                    <a:pt x="12393" y="6084"/>
                  </a:cubicBezTo>
                  <a:cubicBezTo>
                    <a:pt x="12608" y="6197"/>
                    <a:pt x="12720" y="6452"/>
                    <a:pt x="12730" y="6707"/>
                  </a:cubicBezTo>
                  <a:cubicBezTo>
                    <a:pt x="12740" y="6953"/>
                    <a:pt x="12648" y="7198"/>
                    <a:pt x="12556" y="7423"/>
                  </a:cubicBezTo>
                  <a:cubicBezTo>
                    <a:pt x="12403" y="7800"/>
                    <a:pt x="12199" y="8168"/>
                    <a:pt x="11882" y="8413"/>
                  </a:cubicBezTo>
                  <a:cubicBezTo>
                    <a:pt x="11671" y="8571"/>
                    <a:pt x="11400" y="8662"/>
                    <a:pt x="11158" y="8662"/>
                  </a:cubicBezTo>
                  <a:cubicBezTo>
                    <a:pt x="11025" y="8662"/>
                    <a:pt x="10900" y="8634"/>
                    <a:pt x="10799" y="8577"/>
                  </a:cubicBezTo>
                  <a:lnTo>
                    <a:pt x="10799" y="8577"/>
                  </a:lnTo>
                  <a:cubicBezTo>
                    <a:pt x="10819" y="10375"/>
                    <a:pt x="10953" y="12306"/>
                    <a:pt x="12076" y="13705"/>
                  </a:cubicBezTo>
                  <a:cubicBezTo>
                    <a:pt x="12342" y="14032"/>
                    <a:pt x="12669" y="14329"/>
                    <a:pt x="13016" y="14574"/>
                  </a:cubicBezTo>
                  <a:cubicBezTo>
                    <a:pt x="13251" y="14747"/>
                    <a:pt x="13507" y="14901"/>
                    <a:pt x="13762" y="15023"/>
                  </a:cubicBezTo>
                  <a:cubicBezTo>
                    <a:pt x="14058" y="15176"/>
                    <a:pt x="14365" y="15299"/>
                    <a:pt x="14671" y="15412"/>
                  </a:cubicBezTo>
                  <a:cubicBezTo>
                    <a:pt x="14967" y="15514"/>
                    <a:pt x="15274" y="15596"/>
                    <a:pt x="15580" y="15698"/>
                  </a:cubicBezTo>
                  <a:lnTo>
                    <a:pt x="15591" y="15657"/>
                  </a:lnTo>
                  <a:cubicBezTo>
                    <a:pt x="16081" y="14758"/>
                    <a:pt x="15856" y="13644"/>
                    <a:pt x="15437" y="12715"/>
                  </a:cubicBezTo>
                  <a:cubicBezTo>
                    <a:pt x="15019" y="11784"/>
                    <a:pt x="14426" y="10937"/>
                    <a:pt x="14150" y="9946"/>
                  </a:cubicBezTo>
                  <a:cubicBezTo>
                    <a:pt x="14099" y="9741"/>
                    <a:pt x="14058" y="9527"/>
                    <a:pt x="14027" y="9312"/>
                  </a:cubicBezTo>
                  <a:lnTo>
                    <a:pt x="14027" y="9312"/>
                  </a:lnTo>
                  <a:cubicBezTo>
                    <a:pt x="14232" y="9782"/>
                    <a:pt x="14477" y="10222"/>
                    <a:pt x="14753" y="10640"/>
                  </a:cubicBezTo>
                  <a:cubicBezTo>
                    <a:pt x="15131" y="11223"/>
                    <a:pt x="15580" y="11754"/>
                    <a:pt x="16030" y="12265"/>
                  </a:cubicBezTo>
                  <a:cubicBezTo>
                    <a:pt x="16469" y="12786"/>
                    <a:pt x="16888" y="13368"/>
                    <a:pt x="16949" y="14063"/>
                  </a:cubicBezTo>
                  <a:cubicBezTo>
                    <a:pt x="16929" y="13358"/>
                    <a:pt x="16520" y="12745"/>
                    <a:pt x="16102" y="12214"/>
                  </a:cubicBezTo>
                  <a:cubicBezTo>
                    <a:pt x="15673" y="11673"/>
                    <a:pt x="15253" y="11131"/>
                    <a:pt x="14906" y="10549"/>
                  </a:cubicBezTo>
                  <a:cubicBezTo>
                    <a:pt x="14559" y="9956"/>
                    <a:pt x="14272" y="9343"/>
                    <a:pt x="14089" y="8689"/>
                  </a:cubicBezTo>
                  <a:cubicBezTo>
                    <a:pt x="14027" y="8485"/>
                    <a:pt x="13986" y="8270"/>
                    <a:pt x="13946" y="8056"/>
                  </a:cubicBezTo>
                  <a:cubicBezTo>
                    <a:pt x="13946" y="7872"/>
                    <a:pt x="13946" y="7688"/>
                    <a:pt x="13936" y="7504"/>
                  </a:cubicBezTo>
                  <a:cubicBezTo>
                    <a:pt x="13925" y="7310"/>
                    <a:pt x="13915" y="7105"/>
                    <a:pt x="13915" y="6901"/>
                  </a:cubicBezTo>
                  <a:cubicBezTo>
                    <a:pt x="13834" y="5410"/>
                    <a:pt x="13435" y="3929"/>
                    <a:pt x="12751" y="2590"/>
                  </a:cubicBezTo>
                  <a:cubicBezTo>
                    <a:pt x="12444" y="1987"/>
                    <a:pt x="12066" y="1405"/>
                    <a:pt x="11545" y="976"/>
                  </a:cubicBezTo>
                  <a:cubicBezTo>
                    <a:pt x="10901" y="455"/>
                    <a:pt x="10074" y="210"/>
                    <a:pt x="9267" y="87"/>
                  </a:cubicBezTo>
                  <a:cubicBezTo>
                    <a:pt x="8902" y="32"/>
                    <a:pt x="8533" y="0"/>
                    <a:pt x="8166" y="0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02;p32">
              <a:extLst>
                <a:ext uri="{FF2B5EF4-FFF2-40B4-BE49-F238E27FC236}">
                  <a16:creationId xmlns:a16="http://schemas.microsoft.com/office/drawing/2014/main" id="{C73C441A-757A-4BDE-BCE0-E2672CDA100D}"/>
                </a:ext>
              </a:extLst>
            </p:cNvPr>
            <p:cNvSpPr/>
            <p:nvPr/>
          </p:nvSpPr>
          <p:spPr>
            <a:xfrm>
              <a:off x="3464850" y="2934025"/>
              <a:ext cx="52900" cy="13250"/>
            </a:xfrm>
            <a:custGeom>
              <a:avLst/>
              <a:gdLst/>
              <a:ahLst/>
              <a:cxnLst/>
              <a:rect l="l" t="t" r="r" b="b"/>
              <a:pathLst>
                <a:path w="2116" h="530" extrusionOk="0">
                  <a:moveTo>
                    <a:pt x="1283" y="1"/>
                  </a:moveTo>
                  <a:cubicBezTo>
                    <a:pt x="1192" y="1"/>
                    <a:pt x="1102" y="7"/>
                    <a:pt x="1012" y="19"/>
                  </a:cubicBezTo>
                  <a:cubicBezTo>
                    <a:pt x="634" y="70"/>
                    <a:pt x="256" y="233"/>
                    <a:pt x="1" y="530"/>
                  </a:cubicBezTo>
                  <a:cubicBezTo>
                    <a:pt x="368" y="428"/>
                    <a:pt x="706" y="335"/>
                    <a:pt x="1053" y="295"/>
                  </a:cubicBezTo>
                  <a:cubicBezTo>
                    <a:pt x="1390" y="244"/>
                    <a:pt x="1737" y="233"/>
                    <a:pt x="2116" y="224"/>
                  </a:cubicBezTo>
                  <a:cubicBezTo>
                    <a:pt x="1866" y="68"/>
                    <a:pt x="1575" y="1"/>
                    <a:pt x="1283" y="1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903;p32">
              <a:extLst>
                <a:ext uri="{FF2B5EF4-FFF2-40B4-BE49-F238E27FC236}">
                  <a16:creationId xmlns:a16="http://schemas.microsoft.com/office/drawing/2014/main" id="{217B1161-064E-4B9E-97D3-B3F7C53CD85B}"/>
                </a:ext>
              </a:extLst>
            </p:cNvPr>
            <p:cNvSpPr/>
            <p:nvPr/>
          </p:nvSpPr>
          <p:spPr>
            <a:xfrm>
              <a:off x="3393350" y="2928925"/>
              <a:ext cx="32700" cy="14775"/>
            </a:xfrm>
            <a:custGeom>
              <a:avLst/>
              <a:gdLst/>
              <a:ahLst/>
              <a:cxnLst/>
              <a:rect l="l" t="t" r="r" b="b"/>
              <a:pathLst>
                <a:path w="1308" h="591" extrusionOk="0">
                  <a:moveTo>
                    <a:pt x="284" y="1"/>
                  </a:moveTo>
                  <a:cubicBezTo>
                    <a:pt x="186" y="1"/>
                    <a:pt x="85" y="24"/>
                    <a:pt x="0" y="70"/>
                  </a:cubicBezTo>
                  <a:cubicBezTo>
                    <a:pt x="123" y="121"/>
                    <a:pt x="225" y="172"/>
                    <a:pt x="327" y="213"/>
                  </a:cubicBezTo>
                  <a:cubicBezTo>
                    <a:pt x="419" y="264"/>
                    <a:pt x="531" y="315"/>
                    <a:pt x="634" y="366"/>
                  </a:cubicBezTo>
                  <a:cubicBezTo>
                    <a:pt x="848" y="448"/>
                    <a:pt x="1053" y="539"/>
                    <a:pt x="1308" y="591"/>
                  </a:cubicBezTo>
                  <a:cubicBezTo>
                    <a:pt x="1175" y="356"/>
                    <a:pt x="971" y="213"/>
                    <a:pt x="746" y="110"/>
                  </a:cubicBezTo>
                  <a:cubicBezTo>
                    <a:pt x="624" y="60"/>
                    <a:pt x="511" y="19"/>
                    <a:pt x="379" y="8"/>
                  </a:cubicBezTo>
                  <a:cubicBezTo>
                    <a:pt x="348" y="3"/>
                    <a:pt x="316" y="1"/>
                    <a:pt x="284" y="1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904;p32">
              <a:extLst>
                <a:ext uri="{FF2B5EF4-FFF2-40B4-BE49-F238E27FC236}">
                  <a16:creationId xmlns:a16="http://schemas.microsoft.com/office/drawing/2014/main" id="{44F31541-9C17-40C7-820D-A2ED0ABFB0E8}"/>
                </a:ext>
              </a:extLst>
            </p:cNvPr>
            <p:cNvSpPr/>
            <p:nvPr/>
          </p:nvSpPr>
          <p:spPr>
            <a:xfrm>
              <a:off x="3427325" y="2963850"/>
              <a:ext cx="16600" cy="61450"/>
            </a:xfrm>
            <a:custGeom>
              <a:avLst/>
              <a:gdLst/>
              <a:ahLst/>
              <a:cxnLst/>
              <a:rect l="l" t="t" r="r" b="b"/>
              <a:pathLst>
                <a:path w="664" h="2458" extrusionOk="0">
                  <a:moveTo>
                    <a:pt x="500" y="1"/>
                  </a:moveTo>
                  <a:cubicBezTo>
                    <a:pt x="276" y="440"/>
                    <a:pt x="143" y="920"/>
                    <a:pt x="62" y="1401"/>
                  </a:cubicBezTo>
                  <a:cubicBezTo>
                    <a:pt x="31" y="1646"/>
                    <a:pt x="0" y="1880"/>
                    <a:pt x="21" y="2146"/>
                  </a:cubicBezTo>
                  <a:cubicBezTo>
                    <a:pt x="31" y="2289"/>
                    <a:pt x="164" y="2422"/>
                    <a:pt x="286" y="2443"/>
                  </a:cubicBezTo>
                  <a:cubicBezTo>
                    <a:pt x="330" y="2453"/>
                    <a:pt x="374" y="2457"/>
                    <a:pt x="417" y="2457"/>
                  </a:cubicBezTo>
                  <a:cubicBezTo>
                    <a:pt x="505" y="2457"/>
                    <a:pt x="589" y="2439"/>
                    <a:pt x="664" y="2412"/>
                  </a:cubicBezTo>
                  <a:lnTo>
                    <a:pt x="664" y="2412"/>
                  </a:lnTo>
                  <a:cubicBezTo>
                    <a:pt x="643" y="2414"/>
                    <a:pt x="621" y="2415"/>
                    <a:pt x="599" y="2415"/>
                  </a:cubicBezTo>
                  <a:cubicBezTo>
                    <a:pt x="380" y="2415"/>
                    <a:pt x="144" y="2322"/>
                    <a:pt x="153" y="2136"/>
                  </a:cubicBezTo>
                  <a:cubicBezTo>
                    <a:pt x="174" y="1912"/>
                    <a:pt x="214" y="1656"/>
                    <a:pt x="245" y="1431"/>
                  </a:cubicBezTo>
                  <a:cubicBezTo>
                    <a:pt x="317" y="951"/>
                    <a:pt x="409" y="491"/>
                    <a:pt x="500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905;p32">
              <a:extLst>
                <a:ext uri="{FF2B5EF4-FFF2-40B4-BE49-F238E27FC236}">
                  <a16:creationId xmlns:a16="http://schemas.microsoft.com/office/drawing/2014/main" id="{F5E35BC8-B4B5-49E5-AE07-C54BD87BE197}"/>
                </a:ext>
              </a:extLst>
            </p:cNvPr>
            <p:cNvSpPr/>
            <p:nvPr/>
          </p:nvSpPr>
          <p:spPr>
            <a:xfrm>
              <a:off x="3428850" y="3038200"/>
              <a:ext cx="58000" cy="20975"/>
            </a:xfrm>
            <a:custGeom>
              <a:avLst/>
              <a:gdLst/>
              <a:ahLst/>
              <a:cxnLst/>
              <a:rect l="l" t="t" r="r" b="b"/>
              <a:pathLst>
                <a:path w="2320" h="839" extrusionOk="0">
                  <a:moveTo>
                    <a:pt x="2319" y="0"/>
                  </a:moveTo>
                  <a:lnTo>
                    <a:pt x="2319" y="0"/>
                  </a:lnTo>
                  <a:cubicBezTo>
                    <a:pt x="2013" y="316"/>
                    <a:pt x="1645" y="541"/>
                    <a:pt x="1247" y="623"/>
                  </a:cubicBezTo>
                  <a:cubicBezTo>
                    <a:pt x="1111" y="654"/>
                    <a:pt x="972" y="668"/>
                    <a:pt x="833" y="668"/>
                  </a:cubicBezTo>
                  <a:cubicBezTo>
                    <a:pt x="555" y="668"/>
                    <a:pt x="273" y="609"/>
                    <a:pt x="1" y="500"/>
                  </a:cubicBezTo>
                  <a:lnTo>
                    <a:pt x="1" y="500"/>
                  </a:lnTo>
                  <a:cubicBezTo>
                    <a:pt x="260" y="721"/>
                    <a:pt x="611" y="838"/>
                    <a:pt x="964" y="838"/>
                  </a:cubicBezTo>
                  <a:cubicBezTo>
                    <a:pt x="1069" y="838"/>
                    <a:pt x="1174" y="828"/>
                    <a:pt x="1277" y="807"/>
                  </a:cubicBezTo>
                  <a:cubicBezTo>
                    <a:pt x="1727" y="715"/>
                    <a:pt x="2135" y="409"/>
                    <a:pt x="2319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906;p32">
              <a:extLst>
                <a:ext uri="{FF2B5EF4-FFF2-40B4-BE49-F238E27FC236}">
                  <a16:creationId xmlns:a16="http://schemas.microsoft.com/office/drawing/2014/main" id="{25684397-EFE7-4FAF-8E6D-64D9B2A9FB1D}"/>
                </a:ext>
              </a:extLst>
            </p:cNvPr>
            <p:cNvSpPr/>
            <p:nvPr/>
          </p:nvSpPr>
          <p:spPr>
            <a:xfrm>
              <a:off x="3307525" y="3281325"/>
              <a:ext cx="29150" cy="191850"/>
            </a:xfrm>
            <a:custGeom>
              <a:avLst/>
              <a:gdLst/>
              <a:ahLst/>
              <a:cxnLst/>
              <a:rect l="l" t="t" r="r" b="b"/>
              <a:pathLst>
                <a:path w="1166" h="7674" extrusionOk="0">
                  <a:moveTo>
                    <a:pt x="788" y="1"/>
                  </a:moveTo>
                  <a:lnTo>
                    <a:pt x="828" y="1952"/>
                  </a:lnTo>
                  <a:cubicBezTo>
                    <a:pt x="838" y="2596"/>
                    <a:pt x="808" y="3229"/>
                    <a:pt x="736" y="3873"/>
                  </a:cubicBezTo>
                  <a:cubicBezTo>
                    <a:pt x="613" y="5150"/>
                    <a:pt x="307" y="6396"/>
                    <a:pt x="0" y="7673"/>
                  </a:cubicBezTo>
                  <a:cubicBezTo>
                    <a:pt x="573" y="6499"/>
                    <a:pt x="971" y="5221"/>
                    <a:pt x="1114" y="3913"/>
                  </a:cubicBezTo>
                  <a:cubicBezTo>
                    <a:pt x="1145" y="3586"/>
                    <a:pt x="1155" y="3250"/>
                    <a:pt x="1165" y="2923"/>
                  </a:cubicBezTo>
                  <a:cubicBezTo>
                    <a:pt x="1165" y="2596"/>
                    <a:pt x="1155" y="2258"/>
                    <a:pt x="1114" y="1931"/>
                  </a:cubicBezTo>
                  <a:cubicBezTo>
                    <a:pt x="1053" y="1278"/>
                    <a:pt x="931" y="634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907;p32">
              <a:extLst>
                <a:ext uri="{FF2B5EF4-FFF2-40B4-BE49-F238E27FC236}">
                  <a16:creationId xmlns:a16="http://schemas.microsoft.com/office/drawing/2014/main" id="{43C8EDEF-D81C-48F4-B526-966B18BF51FB}"/>
                </a:ext>
              </a:extLst>
            </p:cNvPr>
            <p:cNvSpPr/>
            <p:nvPr/>
          </p:nvSpPr>
          <p:spPr>
            <a:xfrm>
              <a:off x="3647225" y="3265750"/>
              <a:ext cx="38600" cy="241400"/>
            </a:xfrm>
            <a:custGeom>
              <a:avLst/>
              <a:gdLst/>
              <a:ahLst/>
              <a:cxnLst/>
              <a:rect l="l" t="t" r="r" b="b"/>
              <a:pathLst>
                <a:path w="1544" h="9656" extrusionOk="0">
                  <a:moveTo>
                    <a:pt x="1523" y="0"/>
                  </a:moveTo>
                  <a:cubicBezTo>
                    <a:pt x="1410" y="818"/>
                    <a:pt x="1196" y="1594"/>
                    <a:pt x="951" y="2381"/>
                  </a:cubicBezTo>
                  <a:cubicBezTo>
                    <a:pt x="695" y="3147"/>
                    <a:pt x="440" y="3934"/>
                    <a:pt x="256" y="4751"/>
                  </a:cubicBezTo>
                  <a:cubicBezTo>
                    <a:pt x="72" y="5569"/>
                    <a:pt x="0" y="6406"/>
                    <a:pt x="72" y="7234"/>
                  </a:cubicBezTo>
                  <a:cubicBezTo>
                    <a:pt x="102" y="7653"/>
                    <a:pt x="164" y="8061"/>
                    <a:pt x="245" y="8470"/>
                  </a:cubicBezTo>
                  <a:cubicBezTo>
                    <a:pt x="347" y="8868"/>
                    <a:pt x="460" y="9267"/>
                    <a:pt x="613" y="9655"/>
                  </a:cubicBezTo>
                  <a:cubicBezTo>
                    <a:pt x="542" y="9247"/>
                    <a:pt x="460" y="8848"/>
                    <a:pt x="429" y="8439"/>
                  </a:cubicBezTo>
                  <a:cubicBezTo>
                    <a:pt x="379" y="8030"/>
                    <a:pt x="358" y="7632"/>
                    <a:pt x="358" y="7224"/>
                  </a:cubicBezTo>
                  <a:cubicBezTo>
                    <a:pt x="358" y="6416"/>
                    <a:pt x="440" y="5610"/>
                    <a:pt x="613" y="4833"/>
                  </a:cubicBezTo>
                  <a:cubicBezTo>
                    <a:pt x="787" y="4036"/>
                    <a:pt x="1032" y="3260"/>
                    <a:pt x="1216" y="2452"/>
                  </a:cubicBezTo>
                  <a:cubicBezTo>
                    <a:pt x="1318" y="2054"/>
                    <a:pt x="1400" y="1646"/>
                    <a:pt x="1461" y="1237"/>
                  </a:cubicBezTo>
                  <a:cubicBezTo>
                    <a:pt x="1512" y="828"/>
                    <a:pt x="1543" y="409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908;p32">
              <a:extLst>
                <a:ext uri="{FF2B5EF4-FFF2-40B4-BE49-F238E27FC236}">
                  <a16:creationId xmlns:a16="http://schemas.microsoft.com/office/drawing/2014/main" id="{E688D643-D1B7-41E2-9027-BA5060F4793B}"/>
                </a:ext>
              </a:extLst>
            </p:cNvPr>
            <p:cNvSpPr/>
            <p:nvPr/>
          </p:nvSpPr>
          <p:spPr>
            <a:xfrm>
              <a:off x="3133100" y="3174300"/>
              <a:ext cx="39600" cy="63650"/>
            </a:xfrm>
            <a:custGeom>
              <a:avLst/>
              <a:gdLst/>
              <a:ahLst/>
              <a:cxnLst/>
              <a:rect l="l" t="t" r="r" b="b"/>
              <a:pathLst>
                <a:path w="1584" h="2546" extrusionOk="0">
                  <a:moveTo>
                    <a:pt x="1583" y="1"/>
                  </a:moveTo>
                  <a:cubicBezTo>
                    <a:pt x="1185" y="318"/>
                    <a:pt x="858" y="706"/>
                    <a:pt x="582" y="1135"/>
                  </a:cubicBezTo>
                  <a:cubicBezTo>
                    <a:pt x="316" y="1574"/>
                    <a:pt x="112" y="2044"/>
                    <a:pt x="0" y="2545"/>
                  </a:cubicBezTo>
                  <a:cubicBezTo>
                    <a:pt x="245" y="2096"/>
                    <a:pt x="480" y="1656"/>
                    <a:pt x="746" y="1237"/>
                  </a:cubicBezTo>
                  <a:cubicBezTo>
                    <a:pt x="1001" y="818"/>
                    <a:pt x="1287" y="410"/>
                    <a:pt x="1583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909;p32">
              <a:extLst>
                <a:ext uri="{FF2B5EF4-FFF2-40B4-BE49-F238E27FC236}">
                  <a16:creationId xmlns:a16="http://schemas.microsoft.com/office/drawing/2014/main" id="{2A988987-1374-48A8-9FCD-27EA5A5FC881}"/>
                </a:ext>
              </a:extLst>
            </p:cNvPr>
            <p:cNvSpPr/>
            <p:nvPr/>
          </p:nvSpPr>
          <p:spPr>
            <a:xfrm>
              <a:off x="3117000" y="3162825"/>
              <a:ext cx="40625" cy="64400"/>
            </a:xfrm>
            <a:custGeom>
              <a:avLst/>
              <a:gdLst/>
              <a:ahLst/>
              <a:cxnLst/>
              <a:rect l="l" t="t" r="r" b="b"/>
              <a:pathLst>
                <a:path w="1625" h="2576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216" y="328"/>
                    <a:pt x="889" y="726"/>
                    <a:pt x="613" y="1165"/>
                  </a:cubicBezTo>
                  <a:cubicBezTo>
                    <a:pt x="338" y="1604"/>
                    <a:pt x="113" y="2074"/>
                    <a:pt x="0" y="2575"/>
                  </a:cubicBezTo>
                  <a:cubicBezTo>
                    <a:pt x="256" y="2126"/>
                    <a:pt x="490" y="1686"/>
                    <a:pt x="767" y="1267"/>
                  </a:cubicBezTo>
                  <a:cubicBezTo>
                    <a:pt x="899" y="1052"/>
                    <a:pt x="1042" y="838"/>
                    <a:pt x="1185" y="634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910;p32">
              <a:extLst>
                <a:ext uri="{FF2B5EF4-FFF2-40B4-BE49-F238E27FC236}">
                  <a16:creationId xmlns:a16="http://schemas.microsoft.com/office/drawing/2014/main" id="{9F623619-2548-479F-B2FD-B0B16600C20C}"/>
                </a:ext>
              </a:extLst>
            </p:cNvPr>
            <p:cNvSpPr/>
            <p:nvPr/>
          </p:nvSpPr>
          <p:spPr>
            <a:xfrm>
              <a:off x="3105000" y="3155400"/>
              <a:ext cx="36300" cy="58775"/>
            </a:xfrm>
            <a:custGeom>
              <a:avLst/>
              <a:gdLst/>
              <a:ahLst/>
              <a:cxnLst/>
              <a:rect l="l" t="t" r="r" b="b"/>
              <a:pathLst>
                <a:path w="1452" h="2351" extrusionOk="0">
                  <a:moveTo>
                    <a:pt x="1451" y="1"/>
                  </a:moveTo>
                  <a:lnTo>
                    <a:pt x="1420" y="32"/>
                  </a:lnTo>
                  <a:cubicBezTo>
                    <a:pt x="1052" y="318"/>
                    <a:pt x="766" y="686"/>
                    <a:pt x="541" y="1084"/>
                  </a:cubicBezTo>
                  <a:cubicBezTo>
                    <a:pt x="317" y="1483"/>
                    <a:pt x="133" y="1912"/>
                    <a:pt x="0" y="2351"/>
                  </a:cubicBezTo>
                  <a:cubicBezTo>
                    <a:pt x="266" y="1973"/>
                    <a:pt x="470" y="1564"/>
                    <a:pt x="705" y="1176"/>
                  </a:cubicBezTo>
                  <a:cubicBezTo>
                    <a:pt x="930" y="788"/>
                    <a:pt x="1165" y="410"/>
                    <a:pt x="1431" y="32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911;p32">
              <a:extLst>
                <a:ext uri="{FF2B5EF4-FFF2-40B4-BE49-F238E27FC236}">
                  <a16:creationId xmlns:a16="http://schemas.microsoft.com/office/drawing/2014/main" id="{74F41EBB-E506-446A-9804-B0D28804E5DB}"/>
                </a:ext>
              </a:extLst>
            </p:cNvPr>
            <p:cNvSpPr/>
            <p:nvPr/>
          </p:nvSpPr>
          <p:spPr>
            <a:xfrm>
              <a:off x="3208925" y="3301000"/>
              <a:ext cx="31975" cy="201550"/>
            </a:xfrm>
            <a:custGeom>
              <a:avLst/>
              <a:gdLst/>
              <a:ahLst/>
              <a:cxnLst/>
              <a:rect l="l" t="t" r="r" b="b"/>
              <a:pathLst>
                <a:path w="1279" h="80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685"/>
                    <a:pt x="155" y="1359"/>
                    <a:pt x="216" y="2043"/>
                  </a:cubicBezTo>
                  <a:lnTo>
                    <a:pt x="389" y="4087"/>
                  </a:lnTo>
                  <a:cubicBezTo>
                    <a:pt x="461" y="4761"/>
                    <a:pt x="543" y="5446"/>
                    <a:pt x="675" y="6120"/>
                  </a:cubicBezTo>
                  <a:cubicBezTo>
                    <a:pt x="737" y="6457"/>
                    <a:pt x="808" y="6794"/>
                    <a:pt x="890" y="7121"/>
                  </a:cubicBezTo>
                  <a:cubicBezTo>
                    <a:pt x="941" y="7295"/>
                    <a:pt x="992" y="7458"/>
                    <a:pt x="1043" y="7622"/>
                  </a:cubicBezTo>
                  <a:lnTo>
                    <a:pt x="1115" y="7867"/>
                  </a:lnTo>
                  <a:cubicBezTo>
                    <a:pt x="1145" y="7939"/>
                    <a:pt x="1186" y="8041"/>
                    <a:pt x="1278" y="8061"/>
                  </a:cubicBezTo>
                  <a:cubicBezTo>
                    <a:pt x="1197" y="8030"/>
                    <a:pt x="1176" y="7928"/>
                    <a:pt x="1156" y="7857"/>
                  </a:cubicBezTo>
                  <a:lnTo>
                    <a:pt x="1115" y="7601"/>
                  </a:lnTo>
                  <a:cubicBezTo>
                    <a:pt x="1084" y="7438"/>
                    <a:pt x="1054" y="7264"/>
                    <a:pt x="1023" y="7101"/>
                  </a:cubicBezTo>
                  <a:cubicBezTo>
                    <a:pt x="972" y="6763"/>
                    <a:pt x="920" y="6427"/>
                    <a:pt x="880" y="6089"/>
                  </a:cubicBezTo>
                  <a:cubicBezTo>
                    <a:pt x="808" y="5415"/>
                    <a:pt x="737" y="4731"/>
                    <a:pt x="665" y="4057"/>
                  </a:cubicBezTo>
                  <a:cubicBezTo>
                    <a:pt x="594" y="3372"/>
                    <a:pt x="532" y="2697"/>
                    <a:pt x="420" y="2013"/>
                  </a:cubicBezTo>
                  <a:cubicBezTo>
                    <a:pt x="318" y="1339"/>
                    <a:pt x="195" y="665"/>
                    <a:pt x="1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12;p32">
              <a:extLst>
                <a:ext uri="{FF2B5EF4-FFF2-40B4-BE49-F238E27FC236}">
                  <a16:creationId xmlns:a16="http://schemas.microsoft.com/office/drawing/2014/main" id="{8B273DAE-88CA-49CA-90C1-589D74AF8794}"/>
                </a:ext>
              </a:extLst>
            </p:cNvPr>
            <p:cNvSpPr/>
            <p:nvPr/>
          </p:nvSpPr>
          <p:spPr>
            <a:xfrm>
              <a:off x="3679900" y="3586500"/>
              <a:ext cx="105025" cy="37625"/>
            </a:xfrm>
            <a:custGeom>
              <a:avLst/>
              <a:gdLst/>
              <a:ahLst/>
              <a:cxnLst/>
              <a:rect l="l" t="t" r="r" b="b"/>
              <a:pathLst>
                <a:path w="4201" h="1505" extrusionOk="0">
                  <a:moveTo>
                    <a:pt x="1217" y="135"/>
                  </a:moveTo>
                  <a:cubicBezTo>
                    <a:pt x="1227" y="135"/>
                    <a:pt x="1258" y="145"/>
                    <a:pt x="1268" y="156"/>
                  </a:cubicBezTo>
                  <a:lnTo>
                    <a:pt x="1217" y="135"/>
                  </a:lnTo>
                  <a:close/>
                  <a:moveTo>
                    <a:pt x="2471" y="1"/>
                  </a:moveTo>
                  <a:cubicBezTo>
                    <a:pt x="2397" y="1"/>
                    <a:pt x="2322" y="14"/>
                    <a:pt x="2248" y="43"/>
                  </a:cubicBezTo>
                  <a:cubicBezTo>
                    <a:pt x="2177" y="63"/>
                    <a:pt x="2105" y="125"/>
                    <a:pt x="2064" y="156"/>
                  </a:cubicBezTo>
                  <a:cubicBezTo>
                    <a:pt x="2038" y="175"/>
                    <a:pt x="2021" y="182"/>
                    <a:pt x="2003" y="182"/>
                  </a:cubicBezTo>
                  <a:cubicBezTo>
                    <a:pt x="1994" y="182"/>
                    <a:pt x="1984" y="180"/>
                    <a:pt x="1973" y="176"/>
                  </a:cubicBezTo>
                  <a:lnTo>
                    <a:pt x="1973" y="166"/>
                  </a:lnTo>
                  <a:lnTo>
                    <a:pt x="1809" y="74"/>
                  </a:lnTo>
                  <a:cubicBezTo>
                    <a:pt x="1738" y="33"/>
                    <a:pt x="1656" y="13"/>
                    <a:pt x="1574" y="13"/>
                  </a:cubicBezTo>
                  <a:cubicBezTo>
                    <a:pt x="1503" y="13"/>
                    <a:pt x="1421" y="23"/>
                    <a:pt x="1349" y="63"/>
                  </a:cubicBezTo>
                  <a:cubicBezTo>
                    <a:pt x="1308" y="84"/>
                    <a:pt x="1278" y="104"/>
                    <a:pt x="1258" y="125"/>
                  </a:cubicBezTo>
                  <a:cubicBezTo>
                    <a:pt x="1247" y="125"/>
                    <a:pt x="1237" y="135"/>
                    <a:pt x="1227" y="135"/>
                  </a:cubicBezTo>
                  <a:lnTo>
                    <a:pt x="1217" y="135"/>
                  </a:lnTo>
                  <a:cubicBezTo>
                    <a:pt x="1216" y="136"/>
                    <a:pt x="1215" y="136"/>
                    <a:pt x="1213" y="136"/>
                  </a:cubicBezTo>
                  <a:cubicBezTo>
                    <a:pt x="1188" y="136"/>
                    <a:pt x="1108" y="53"/>
                    <a:pt x="982" y="43"/>
                  </a:cubicBezTo>
                  <a:cubicBezTo>
                    <a:pt x="972" y="42"/>
                    <a:pt x="963" y="42"/>
                    <a:pt x="954" y="42"/>
                  </a:cubicBezTo>
                  <a:cubicBezTo>
                    <a:pt x="854" y="42"/>
                    <a:pt x="771" y="89"/>
                    <a:pt x="706" y="145"/>
                  </a:cubicBezTo>
                  <a:cubicBezTo>
                    <a:pt x="552" y="258"/>
                    <a:pt x="461" y="411"/>
                    <a:pt x="369" y="554"/>
                  </a:cubicBezTo>
                  <a:cubicBezTo>
                    <a:pt x="175" y="840"/>
                    <a:pt x="103" y="1187"/>
                    <a:pt x="1" y="1504"/>
                  </a:cubicBezTo>
                  <a:lnTo>
                    <a:pt x="205" y="1044"/>
                  </a:lnTo>
                  <a:cubicBezTo>
                    <a:pt x="277" y="891"/>
                    <a:pt x="369" y="748"/>
                    <a:pt x="461" y="615"/>
                  </a:cubicBezTo>
                  <a:cubicBezTo>
                    <a:pt x="552" y="483"/>
                    <a:pt x="665" y="340"/>
                    <a:pt x="788" y="258"/>
                  </a:cubicBezTo>
                  <a:cubicBezTo>
                    <a:pt x="841" y="223"/>
                    <a:pt x="901" y="194"/>
                    <a:pt x="950" y="194"/>
                  </a:cubicBezTo>
                  <a:cubicBezTo>
                    <a:pt x="958" y="194"/>
                    <a:pt x="965" y="195"/>
                    <a:pt x="972" y="197"/>
                  </a:cubicBezTo>
                  <a:cubicBezTo>
                    <a:pt x="1002" y="197"/>
                    <a:pt x="1022" y="206"/>
                    <a:pt x="1053" y="227"/>
                  </a:cubicBezTo>
                  <a:cubicBezTo>
                    <a:pt x="1084" y="247"/>
                    <a:pt x="1125" y="288"/>
                    <a:pt x="1206" y="299"/>
                  </a:cubicBezTo>
                  <a:lnTo>
                    <a:pt x="1199" y="296"/>
                  </a:lnTo>
                  <a:lnTo>
                    <a:pt x="1199" y="296"/>
                  </a:lnTo>
                  <a:cubicBezTo>
                    <a:pt x="1207" y="298"/>
                    <a:pt x="1213" y="299"/>
                    <a:pt x="1217" y="299"/>
                  </a:cubicBezTo>
                  <a:lnTo>
                    <a:pt x="1247" y="299"/>
                  </a:lnTo>
                  <a:cubicBezTo>
                    <a:pt x="1258" y="299"/>
                    <a:pt x="1268" y="299"/>
                    <a:pt x="1288" y="288"/>
                  </a:cubicBezTo>
                  <a:lnTo>
                    <a:pt x="1349" y="258"/>
                  </a:lnTo>
                  <a:cubicBezTo>
                    <a:pt x="1380" y="237"/>
                    <a:pt x="1401" y="227"/>
                    <a:pt x="1421" y="217"/>
                  </a:cubicBezTo>
                  <a:cubicBezTo>
                    <a:pt x="1472" y="197"/>
                    <a:pt x="1523" y="186"/>
                    <a:pt x="1574" y="186"/>
                  </a:cubicBezTo>
                  <a:cubicBezTo>
                    <a:pt x="1626" y="186"/>
                    <a:pt x="1676" y="197"/>
                    <a:pt x="1717" y="227"/>
                  </a:cubicBezTo>
                  <a:lnTo>
                    <a:pt x="1901" y="340"/>
                  </a:lnTo>
                  <a:lnTo>
                    <a:pt x="1891" y="329"/>
                  </a:lnTo>
                  <a:lnTo>
                    <a:pt x="1891" y="329"/>
                  </a:lnTo>
                  <a:cubicBezTo>
                    <a:pt x="1923" y="352"/>
                    <a:pt x="1963" y="363"/>
                    <a:pt x="2004" y="363"/>
                  </a:cubicBezTo>
                  <a:cubicBezTo>
                    <a:pt x="2071" y="363"/>
                    <a:pt x="2139" y="337"/>
                    <a:pt x="2177" y="299"/>
                  </a:cubicBezTo>
                  <a:cubicBezTo>
                    <a:pt x="2239" y="247"/>
                    <a:pt x="2259" y="227"/>
                    <a:pt x="2320" y="206"/>
                  </a:cubicBezTo>
                  <a:cubicBezTo>
                    <a:pt x="2366" y="186"/>
                    <a:pt x="2420" y="176"/>
                    <a:pt x="2476" y="176"/>
                  </a:cubicBezTo>
                  <a:cubicBezTo>
                    <a:pt x="2532" y="176"/>
                    <a:pt x="2591" y="186"/>
                    <a:pt x="2647" y="206"/>
                  </a:cubicBezTo>
                  <a:cubicBezTo>
                    <a:pt x="2729" y="237"/>
                    <a:pt x="2800" y="278"/>
                    <a:pt x="2872" y="340"/>
                  </a:cubicBezTo>
                  <a:cubicBezTo>
                    <a:pt x="2913" y="370"/>
                    <a:pt x="2984" y="421"/>
                    <a:pt x="3056" y="421"/>
                  </a:cubicBezTo>
                  <a:cubicBezTo>
                    <a:pt x="3168" y="411"/>
                    <a:pt x="3209" y="340"/>
                    <a:pt x="3240" y="319"/>
                  </a:cubicBezTo>
                  <a:cubicBezTo>
                    <a:pt x="3282" y="281"/>
                    <a:pt x="3345" y="262"/>
                    <a:pt x="3412" y="262"/>
                  </a:cubicBezTo>
                  <a:cubicBezTo>
                    <a:pt x="3505" y="262"/>
                    <a:pt x="3607" y="298"/>
                    <a:pt x="3679" y="370"/>
                  </a:cubicBezTo>
                  <a:cubicBezTo>
                    <a:pt x="3822" y="492"/>
                    <a:pt x="3924" y="667"/>
                    <a:pt x="4016" y="830"/>
                  </a:cubicBezTo>
                  <a:cubicBezTo>
                    <a:pt x="4098" y="1003"/>
                    <a:pt x="4159" y="1198"/>
                    <a:pt x="4200" y="1391"/>
                  </a:cubicBezTo>
                  <a:cubicBezTo>
                    <a:pt x="4189" y="1198"/>
                    <a:pt x="4149" y="993"/>
                    <a:pt x="4077" y="810"/>
                  </a:cubicBezTo>
                  <a:cubicBezTo>
                    <a:pt x="4006" y="615"/>
                    <a:pt x="3914" y="431"/>
                    <a:pt x="3760" y="278"/>
                  </a:cubicBezTo>
                  <a:cubicBezTo>
                    <a:pt x="3672" y="184"/>
                    <a:pt x="3534" y="112"/>
                    <a:pt x="3390" y="112"/>
                  </a:cubicBezTo>
                  <a:cubicBezTo>
                    <a:pt x="3301" y="112"/>
                    <a:pt x="3209" y="140"/>
                    <a:pt x="3127" y="206"/>
                  </a:cubicBezTo>
                  <a:cubicBezTo>
                    <a:pt x="3086" y="247"/>
                    <a:pt x="3066" y="258"/>
                    <a:pt x="3066" y="258"/>
                  </a:cubicBezTo>
                  <a:cubicBezTo>
                    <a:pt x="3035" y="258"/>
                    <a:pt x="3015" y="247"/>
                    <a:pt x="2984" y="217"/>
                  </a:cubicBezTo>
                  <a:cubicBezTo>
                    <a:pt x="2913" y="145"/>
                    <a:pt x="2811" y="74"/>
                    <a:pt x="2698" y="43"/>
                  </a:cubicBezTo>
                  <a:lnTo>
                    <a:pt x="2709" y="43"/>
                  </a:lnTo>
                  <a:cubicBezTo>
                    <a:pt x="2634" y="16"/>
                    <a:pt x="2553" y="1"/>
                    <a:pt x="2471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913;p32">
              <a:extLst>
                <a:ext uri="{FF2B5EF4-FFF2-40B4-BE49-F238E27FC236}">
                  <a16:creationId xmlns:a16="http://schemas.microsoft.com/office/drawing/2014/main" id="{4564FD1B-BEE9-4117-9C42-2559EFA6FA5A}"/>
                </a:ext>
              </a:extLst>
            </p:cNvPr>
            <p:cNvSpPr/>
            <p:nvPr/>
          </p:nvSpPr>
          <p:spPr>
            <a:xfrm>
              <a:off x="3751175" y="3593175"/>
              <a:ext cx="5650" cy="62350"/>
            </a:xfrm>
            <a:custGeom>
              <a:avLst/>
              <a:gdLst/>
              <a:ahLst/>
              <a:cxnLst/>
              <a:rect l="l" t="t" r="r" b="b"/>
              <a:pathLst>
                <a:path w="226" h="2494" extrusionOk="0">
                  <a:moveTo>
                    <a:pt x="174" y="1"/>
                  </a:moveTo>
                  <a:lnTo>
                    <a:pt x="164" y="62"/>
                  </a:lnTo>
                  <a:cubicBezTo>
                    <a:pt x="82" y="461"/>
                    <a:pt x="41" y="869"/>
                    <a:pt x="21" y="1278"/>
                  </a:cubicBezTo>
                  <a:cubicBezTo>
                    <a:pt x="1" y="1676"/>
                    <a:pt x="1" y="2085"/>
                    <a:pt x="51" y="2493"/>
                  </a:cubicBezTo>
                  <a:cubicBezTo>
                    <a:pt x="144" y="2085"/>
                    <a:pt x="184" y="1687"/>
                    <a:pt x="205" y="1288"/>
                  </a:cubicBezTo>
                  <a:cubicBezTo>
                    <a:pt x="225" y="879"/>
                    <a:pt x="225" y="471"/>
                    <a:pt x="184" y="62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914;p32">
              <a:extLst>
                <a:ext uri="{FF2B5EF4-FFF2-40B4-BE49-F238E27FC236}">
                  <a16:creationId xmlns:a16="http://schemas.microsoft.com/office/drawing/2014/main" id="{07FD4F34-5044-4B1E-9D75-0937B0374EF7}"/>
                </a:ext>
              </a:extLst>
            </p:cNvPr>
            <p:cNvSpPr/>
            <p:nvPr/>
          </p:nvSpPr>
          <p:spPr>
            <a:xfrm>
              <a:off x="3724350" y="3591125"/>
              <a:ext cx="5400" cy="61600"/>
            </a:xfrm>
            <a:custGeom>
              <a:avLst/>
              <a:gdLst/>
              <a:ahLst/>
              <a:cxnLst/>
              <a:rect l="l" t="t" r="r" b="b"/>
              <a:pathLst>
                <a:path w="216" h="2464" extrusionOk="0">
                  <a:moveTo>
                    <a:pt x="154" y="1"/>
                  </a:moveTo>
                  <a:cubicBezTo>
                    <a:pt x="72" y="410"/>
                    <a:pt x="31" y="818"/>
                    <a:pt x="11" y="1227"/>
                  </a:cubicBezTo>
                  <a:cubicBezTo>
                    <a:pt x="0" y="1636"/>
                    <a:pt x="0" y="2055"/>
                    <a:pt x="52" y="2464"/>
                  </a:cubicBezTo>
                  <a:cubicBezTo>
                    <a:pt x="143" y="2055"/>
                    <a:pt x="174" y="1646"/>
                    <a:pt x="195" y="1238"/>
                  </a:cubicBezTo>
                  <a:cubicBezTo>
                    <a:pt x="215" y="818"/>
                    <a:pt x="215" y="410"/>
                    <a:pt x="154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915;p32">
              <a:extLst>
                <a:ext uri="{FF2B5EF4-FFF2-40B4-BE49-F238E27FC236}">
                  <a16:creationId xmlns:a16="http://schemas.microsoft.com/office/drawing/2014/main" id="{CA8D3F4A-C39C-478F-84F8-1BB0F40CFCE2}"/>
                </a:ext>
              </a:extLst>
            </p:cNvPr>
            <p:cNvSpPr/>
            <p:nvPr/>
          </p:nvSpPr>
          <p:spPr>
            <a:xfrm>
              <a:off x="3699075" y="3590125"/>
              <a:ext cx="11500" cy="58750"/>
            </a:xfrm>
            <a:custGeom>
              <a:avLst/>
              <a:gdLst/>
              <a:ahLst/>
              <a:cxnLst/>
              <a:rect l="l" t="t" r="r" b="b"/>
              <a:pathLst>
                <a:path w="460" h="2350" extrusionOk="0">
                  <a:moveTo>
                    <a:pt x="460" y="0"/>
                  </a:moveTo>
                  <a:cubicBezTo>
                    <a:pt x="296" y="368"/>
                    <a:pt x="194" y="756"/>
                    <a:pt x="123" y="1155"/>
                  </a:cubicBezTo>
                  <a:cubicBezTo>
                    <a:pt x="51" y="1543"/>
                    <a:pt x="0" y="1941"/>
                    <a:pt x="21" y="2350"/>
                  </a:cubicBezTo>
                  <a:cubicBezTo>
                    <a:pt x="143" y="1962"/>
                    <a:pt x="225" y="1573"/>
                    <a:pt x="296" y="1185"/>
                  </a:cubicBezTo>
                  <a:cubicBezTo>
                    <a:pt x="337" y="991"/>
                    <a:pt x="368" y="797"/>
                    <a:pt x="398" y="593"/>
                  </a:cubicBezTo>
                  <a:cubicBezTo>
                    <a:pt x="419" y="399"/>
                    <a:pt x="450" y="204"/>
                    <a:pt x="460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916;p32">
              <a:extLst>
                <a:ext uri="{FF2B5EF4-FFF2-40B4-BE49-F238E27FC236}">
                  <a16:creationId xmlns:a16="http://schemas.microsoft.com/office/drawing/2014/main" id="{AF629819-0979-46D4-AE44-44A554285C79}"/>
                </a:ext>
              </a:extLst>
            </p:cNvPr>
            <p:cNvSpPr/>
            <p:nvPr/>
          </p:nvSpPr>
          <p:spPr>
            <a:xfrm>
              <a:off x="3725625" y="3452450"/>
              <a:ext cx="14075" cy="113950"/>
            </a:xfrm>
            <a:custGeom>
              <a:avLst/>
              <a:gdLst/>
              <a:ahLst/>
              <a:cxnLst/>
              <a:rect l="l" t="t" r="r" b="b"/>
              <a:pathLst>
                <a:path w="563" h="4558" extrusionOk="0">
                  <a:moveTo>
                    <a:pt x="185" y="1"/>
                  </a:moveTo>
                  <a:cubicBezTo>
                    <a:pt x="92" y="583"/>
                    <a:pt x="42" y="1175"/>
                    <a:pt x="21" y="1768"/>
                  </a:cubicBezTo>
                  <a:cubicBezTo>
                    <a:pt x="11" y="2065"/>
                    <a:pt x="1" y="2360"/>
                    <a:pt x="1" y="2657"/>
                  </a:cubicBezTo>
                  <a:cubicBezTo>
                    <a:pt x="1" y="2953"/>
                    <a:pt x="11" y="3260"/>
                    <a:pt x="92" y="3556"/>
                  </a:cubicBezTo>
                  <a:lnTo>
                    <a:pt x="92" y="3566"/>
                  </a:lnTo>
                  <a:cubicBezTo>
                    <a:pt x="185" y="3934"/>
                    <a:pt x="378" y="4251"/>
                    <a:pt x="562" y="4557"/>
                  </a:cubicBezTo>
                  <a:cubicBezTo>
                    <a:pt x="471" y="4210"/>
                    <a:pt x="348" y="3863"/>
                    <a:pt x="297" y="3525"/>
                  </a:cubicBezTo>
                  <a:lnTo>
                    <a:pt x="297" y="3515"/>
                  </a:lnTo>
                  <a:cubicBezTo>
                    <a:pt x="256" y="3239"/>
                    <a:pt x="267" y="2953"/>
                    <a:pt x="276" y="2657"/>
                  </a:cubicBezTo>
                  <a:cubicBezTo>
                    <a:pt x="287" y="2360"/>
                    <a:pt x="287" y="2065"/>
                    <a:pt x="287" y="1779"/>
                  </a:cubicBezTo>
                  <a:cubicBezTo>
                    <a:pt x="276" y="1186"/>
                    <a:pt x="256" y="593"/>
                    <a:pt x="185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917;p32">
              <a:extLst>
                <a:ext uri="{FF2B5EF4-FFF2-40B4-BE49-F238E27FC236}">
                  <a16:creationId xmlns:a16="http://schemas.microsoft.com/office/drawing/2014/main" id="{DA3737AD-816C-494D-9A49-05891D04A2F6}"/>
                </a:ext>
              </a:extLst>
            </p:cNvPr>
            <p:cNvSpPr/>
            <p:nvPr/>
          </p:nvSpPr>
          <p:spPr>
            <a:xfrm>
              <a:off x="3685025" y="3534750"/>
              <a:ext cx="45475" cy="9425"/>
            </a:xfrm>
            <a:custGeom>
              <a:avLst/>
              <a:gdLst/>
              <a:ahLst/>
              <a:cxnLst/>
              <a:rect l="l" t="t" r="r" b="b"/>
              <a:pathLst>
                <a:path w="1819" h="377" extrusionOk="0">
                  <a:moveTo>
                    <a:pt x="1055" y="0"/>
                  </a:moveTo>
                  <a:cubicBezTo>
                    <a:pt x="999" y="0"/>
                    <a:pt x="944" y="3"/>
                    <a:pt x="889" y="8"/>
                  </a:cubicBezTo>
                  <a:cubicBezTo>
                    <a:pt x="562" y="60"/>
                    <a:pt x="266" y="172"/>
                    <a:pt x="0" y="376"/>
                  </a:cubicBezTo>
                  <a:cubicBezTo>
                    <a:pt x="338" y="376"/>
                    <a:pt x="634" y="315"/>
                    <a:pt x="920" y="285"/>
                  </a:cubicBezTo>
                  <a:cubicBezTo>
                    <a:pt x="1162" y="259"/>
                    <a:pt x="1391" y="241"/>
                    <a:pt x="1645" y="241"/>
                  </a:cubicBezTo>
                  <a:cubicBezTo>
                    <a:pt x="1701" y="241"/>
                    <a:pt x="1759" y="242"/>
                    <a:pt x="1819" y="244"/>
                  </a:cubicBezTo>
                  <a:cubicBezTo>
                    <a:pt x="1607" y="66"/>
                    <a:pt x="1326" y="0"/>
                    <a:pt x="1055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918;p32">
              <a:extLst>
                <a:ext uri="{FF2B5EF4-FFF2-40B4-BE49-F238E27FC236}">
                  <a16:creationId xmlns:a16="http://schemas.microsoft.com/office/drawing/2014/main" id="{1902344E-E0B6-40A0-B74F-A6A99CB1803A}"/>
                </a:ext>
              </a:extLst>
            </p:cNvPr>
            <p:cNvSpPr/>
            <p:nvPr/>
          </p:nvSpPr>
          <p:spPr>
            <a:xfrm>
              <a:off x="3431400" y="3760725"/>
              <a:ext cx="31425" cy="167075"/>
            </a:xfrm>
            <a:custGeom>
              <a:avLst/>
              <a:gdLst/>
              <a:ahLst/>
              <a:cxnLst/>
              <a:rect l="l" t="t" r="r" b="b"/>
              <a:pathLst>
                <a:path w="1257" h="6683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1114" y="563"/>
                    <a:pt x="1012" y="1124"/>
                    <a:pt x="941" y="1687"/>
                  </a:cubicBezTo>
                  <a:cubicBezTo>
                    <a:pt x="859" y="2248"/>
                    <a:pt x="807" y="2811"/>
                    <a:pt x="716" y="3362"/>
                  </a:cubicBezTo>
                  <a:cubicBezTo>
                    <a:pt x="624" y="3924"/>
                    <a:pt x="532" y="4475"/>
                    <a:pt x="389" y="5027"/>
                  </a:cubicBezTo>
                  <a:cubicBezTo>
                    <a:pt x="246" y="5569"/>
                    <a:pt x="113" y="6121"/>
                    <a:pt x="1" y="6682"/>
                  </a:cubicBezTo>
                  <a:cubicBezTo>
                    <a:pt x="246" y="6171"/>
                    <a:pt x="471" y="5640"/>
                    <a:pt x="675" y="5099"/>
                  </a:cubicBezTo>
                  <a:cubicBezTo>
                    <a:pt x="869" y="4557"/>
                    <a:pt x="982" y="3996"/>
                    <a:pt x="1073" y="3423"/>
                  </a:cubicBezTo>
                  <a:cubicBezTo>
                    <a:pt x="1175" y="2851"/>
                    <a:pt x="1206" y="2289"/>
                    <a:pt x="1227" y="1717"/>
                  </a:cubicBezTo>
                  <a:cubicBezTo>
                    <a:pt x="1257" y="1145"/>
                    <a:pt x="1257" y="573"/>
                    <a:pt x="1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919;p32">
              <a:extLst>
                <a:ext uri="{FF2B5EF4-FFF2-40B4-BE49-F238E27FC236}">
                  <a16:creationId xmlns:a16="http://schemas.microsoft.com/office/drawing/2014/main" id="{E2ACEED9-7D6A-4B79-9B78-934C4B8AACB2}"/>
                </a:ext>
              </a:extLst>
            </p:cNvPr>
            <p:cNvSpPr/>
            <p:nvPr/>
          </p:nvSpPr>
          <p:spPr>
            <a:xfrm>
              <a:off x="3404075" y="2957475"/>
              <a:ext cx="13050" cy="18150"/>
            </a:xfrm>
            <a:custGeom>
              <a:avLst/>
              <a:gdLst/>
              <a:ahLst/>
              <a:cxnLst/>
              <a:rect l="l" t="t" r="r" b="b"/>
              <a:pathLst>
                <a:path w="522" h="726" extrusionOk="0">
                  <a:moveTo>
                    <a:pt x="266" y="1"/>
                  </a:moveTo>
                  <a:cubicBezTo>
                    <a:pt x="113" y="1"/>
                    <a:pt x="0" y="164"/>
                    <a:pt x="0" y="358"/>
                  </a:cubicBezTo>
                  <a:cubicBezTo>
                    <a:pt x="0" y="562"/>
                    <a:pt x="113" y="726"/>
                    <a:pt x="266" y="726"/>
                  </a:cubicBezTo>
                  <a:cubicBezTo>
                    <a:pt x="409" y="726"/>
                    <a:pt x="522" y="562"/>
                    <a:pt x="522" y="358"/>
                  </a:cubicBezTo>
                  <a:cubicBezTo>
                    <a:pt x="522" y="164"/>
                    <a:pt x="409" y="1"/>
                    <a:pt x="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920;p32">
              <a:extLst>
                <a:ext uri="{FF2B5EF4-FFF2-40B4-BE49-F238E27FC236}">
                  <a16:creationId xmlns:a16="http://schemas.microsoft.com/office/drawing/2014/main" id="{55F98EE6-E7B2-466B-906F-016FE45519EF}"/>
                </a:ext>
              </a:extLst>
            </p:cNvPr>
            <p:cNvSpPr/>
            <p:nvPr/>
          </p:nvSpPr>
          <p:spPr>
            <a:xfrm>
              <a:off x="3469725" y="2963100"/>
              <a:ext cx="13025" cy="18150"/>
            </a:xfrm>
            <a:custGeom>
              <a:avLst/>
              <a:gdLst/>
              <a:ahLst/>
              <a:cxnLst/>
              <a:rect l="l" t="t" r="r" b="b"/>
              <a:pathLst>
                <a:path w="521" h="726" extrusionOk="0">
                  <a:moveTo>
                    <a:pt x="266" y="0"/>
                  </a:moveTo>
                  <a:cubicBezTo>
                    <a:pt x="123" y="0"/>
                    <a:pt x="0" y="164"/>
                    <a:pt x="0" y="358"/>
                  </a:cubicBezTo>
                  <a:cubicBezTo>
                    <a:pt x="0" y="562"/>
                    <a:pt x="123" y="725"/>
                    <a:pt x="266" y="725"/>
                  </a:cubicBezTo>
                  <a:cubicBezTo>
                    <a:pt x="409" y="725"/>
                    <a:pt x="521" y="562"/>
                    <a:pt x="521" y="358"/>
                  </a:cubicBezTo>
                  <a:cubicBezTo>
                    <a:pt x="521" y="164"/>
                    <a:pt x="409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9657;p49">
            <a:extLst>
              <a:ext uri="{FF2B5EF4-FFF2-40B4-BE49-F238E27FC236}">
                <a16:creationId xmlns:a16="http://schemas.microsoft.com/office/drawing/2014/main" id="{26993653-CE0E-4126-A822-C65A3E38D610}"/>
              </a:ext>
            </a:extLst>
          </p:cNvPr>
          <p:cNvGrpSpPr/>
          <p:nvPr/>
        </p:nvGrpSpPr>
        <p:grpSpPr>
          <a:xfrm>
            <a:off x="-3064472" y="2815146"/>
            <a:ext cx="2219294" cy="4064624"/>
            <a:chOff x="3122950" y="3274475"/>
            <a:chExt cx="725900" cy="1329525"/>
          </a:xfrm>
        </p:grpSpPr>
        <p:sp>
          <p:nvSpPr>
            <p:cNvPr id="125" name="Google Shape;9658;p49">
              <a:extLst>
                <a:ext uri="{FF2B5EF4-FFF2-40B4-BE49-F238E27FC236}">
                  <a16:creationId xmlns:a16="http://schemas.microsoft.com/office/drawing/2014/main" id="{62C95682-8B4F-4E62-8470-461281775414}"/>
                </a:ext>
              </a:extLst>
            </p:cNvPr>
            <p:cNvSpPr/>
            <p:nvPr/>
          </p:nvSpPr>
          <p:spPr>
            <a:xfrm>
              <a:off x="3280550" y="3470900"/>
              <a:ext cx="25575" cy="23700"/>
            </a:xfrm>
            <a:custGeom>
              <a:avLst/>
              <a:gdLst/>
              <a:ahLst/>
              <a:cxnLst/>
              <a:rect l="l" t="t" r="r" b="b"/>
              <a:pathLst>
                <a:path w="1023" h="948" extrusionOk="0">
                  <a:moveTo>
                    <a:pt x="419" y="0"/>
                  </a:moveTo>
                  <a:cubicBezTo>
                    <a:pt x="358" y="21"/>
                    <a:pt x="297" y="31"/>
                    <a:pt x="235" y="52"/>
                  </a:cubicBezTo>
                  <a:cubicBezTo>
                    <a:pt x="103" y="113"/>
                    <a:pt x="11" y="245"/>
                    <a:pt x="1" y="450"/>
                  </a:cubicBezTo>
                  <a:cubicBezTo>
                    <a:pt x="1" y="740"/>
                    <a:pt x="265" y="947"/>
                    <a:pt x="521" y="947"/>
                  </a:cubicBezTo>
                  <a:cubicBezTo>
                    <a:pt x="563" y="947"/>
                    <a:pt x="604" y="942"/>
                    <a:pt x="644" y="930"/>
                  </a:cubicBezTo>
                  <a:cubicBezTo>
                    <a:pt x="920" y="849"/>
                    <a:pt x="1022" y="501"/>
                    <a:pt x="859" y="245"/>
                  </a:cubicBezTo>
                  <a:cubicBezTo>
                    <a:pt x="767" y="72"/>
                    <a:pt x="583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59;p49">
              <a:extLst>
                <a:ext uri="{FF2B5EF4-FFF2-40B4-BE49-F238E27FC236}">
                  <a16:creationId xmlns:a16="http://schemas.microsoft.com/office/drawing/2014/main" id="{DE8E1196-D701-4261-982F-53B39950D52B}"/>
                </a:ext>
              </a:extLst>
            </p:cNvPr>
            <p:cNvSpPr/>
            <p:nvPr/>
          </p:nvSpPr>
          <p:spPr>
            <a:xfrm>
              <a:off x="3258850" y="3472175"/>
              <a:ext cx="37825" cy="28875"/>
            </a:xfrm>
            <a:custGeom>
              <a:avLst/>
              <a:gdLst/>
              <a:ahLst/>
              <a:cxnLst/>
              <a:rect l="l" t="t" r="r" b="b"/>
              <a:pathLst>
                <a:path w="1513" h="1155" extrusionOk="0">
                  <a:moveTo>
                    <a:pt x="1103" y="1"/>
                  </a:moveTo>
                  <a:lnTo>
                    <a:pt x="1103" y="1"/>
                  </a:lnTo>
                  <a:cubicBezTo>
                    <a:pt x="746" y="92"/>
                    <a:pt x="358" y="205"/>
                    <a:pt x="41" y="317"/>
                  </a:cubicBezTo>
                  <a:cubicBezTo>
                    <a:pt x="0" y="623"/>
                    <a:pt x="82" y="971"/>
                    <a:pt x="347" y="1155"/>
                  </a:cubicBezTo>
                  <a:cubicBezTo>
                    <a:pt x="347" y="1155"/>
                    <a:pt x="1185" y="981"/>
                    <a:pt x="1512" y="879"/>
                  </a:cubicBezTo>
                  <a:lnTo>
                    <a:pt x="1512" y="879"/>
                  </a:lnTo>
                  <a:cubicBezTo>
                    <a:pt x="1472" y="891"/>
                    <a:pt x="1431" y="896"/>
                    <a:pt x="1389" y="896"/>
                  </a:cubicBezTo>
                  <a:cubicBezTo>
                    <a:pt x="1133" y="896"/>
                    <a:pt x="869" y="689"/>
                    <a:pt x="869" y="399"/>
                  </a:cubicBezTo>
                  <a:cubicBezTo>
                    <a:pt x="879" y="194"/>
                    <a:pt x="971" y="62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60;p49">
              <a:extLst>
                <a:ext uri="{FF2B5EF4-FFF2-40B4-BE49-F238E27FC236}">
                  <a16:creationId xmlns:a16="http://schemas.microsoft.com/office/drawing/2014/main" id="{574098F8-9673-455F-916E-A22286A639F1}"/>
                </a:ext>
              </a:extLst>
            </p:cNvPr>
            <p:cNvSpPr/>
            <p:nvPr/>
          </p:nvSpPr>
          <p:spPr>
            <a:xfrm>
              <a:off x="3174300" y="3467575"/>
              <a:ext cx="61325" cy="86900"/>
            </a:xfrm>
            <a:custGeom>
              <a:avLst/>
              <a:gdLst/>
              <a:ahLst/>
              <a:cxnLst/>
              <a:rect l="l" t="t" r="r" b="b"/>
              <a:pathLst>
                <a:path w="2453" h="3476" extrusionOk="0">
                  <a:moveTo>
                    <a:pt x="1227" y="1"/>
                  </a:moveTo>
                  <a:lnTo>
                    <a:pt x="1227" y="1"/>
                  </a:lnTo>
                  <a:cubicBezTo>
                    <a:pt x="696" y="103"/>
                    <a:pt x="297" y="583"/>
                    <a:pt x="144" y="1094"/>
                  </a:cubicBezTo>
                  <a:cubicBezTo>
                    <a:pt x="1" y="1604"/>
                    <a:pt x="72" y="2176"/>
                    <a:pt x="358" y="2616"/>
                  </a:cubicBezTo>
                  <a:cubicBezTo>
                    <a:pt x="634" y="3025"/>
                    <a:pt x="1094" y="3290"/>
                    <a:pt x="1574" y="3423"/>
                  </a:cubicBezTo>
                  <a:cubicBezTo>
                    <a:pt x="1699" y="3454"/>
                    <a:pt x="1833" y="3476"/>
                    <a:pt x="1965" y="3476"/>
                  </a:cubicBezTo>
                  <a:cubicBezTo>
                    <a:pt x="2136" y="3476"/>
                    <a:pt x="2304" y="3439"/>
                    <a:pt x="2442" y="3341"/>
                  </a:cubicBezTo>
                  <a:lnTo>
                    <a:pt x="2453" y="3331"/>
                  </a:lnTo>
                  <a:cubicBezTo>
                    <a:pt x="2351" y="3280"/>
                    <a:pt x="2248" y="3229"/>
                    <a:pt x="2156" y="3157"/>
                  </a:cubicBezTo>
                  <a:cubicBezTo>
                    <a:pt x="1584" y="2769"/>
                    <a:pt x="1196" y="2105"/>
                    <a:pt x="1084" y="1411"/>
                  </a:cubicBezTo>
                  <a:cubicBezTo>
                    <a:pt x="1012" y="941"/>
                    <a:pt x="1063" y="450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61;p49">
              <a:extLst>
                <a:ext uri="{FF2B5EF4-FFF2-40B4-BE49-F238E27FC236}">
                  <a16:creationId xmlns:a16="http://schemas.microsoft.com/office/drawing/2014/main" id="{77BF14D1-3835-44E9-A2C4-4D76C7FC8C45}"/>
                </a:ext>
              </a:extLst>
            </p:cNvPr>
            <p:cNvSpPr/>
            <p:nvPr/>
          </p:nvSpPr>
          <p:spPr>
            <a:xfrm>
              <a:off x="3223850" y="3442650"/>
              <a:ext cx="106525" cy="99150"/>
            </a:xfrm>
            <a:custGeom>
              <a:avLst/>
              <a:gdLst/>
              <a:ahLst/>
              <a:cxnLst/>
              <a:rect l="l" t="t" r="r" b="b"/>
              <a:pathLst>
                <a:path w="4261" h="3966" extrusionOk="0">
                  <a:moveTo>
                    <a:pt x="2687" y="1130"/>
                  </a:moveTo>
                  <a:cubicBezTo>
                    <a:pt x="2851" y="1130"/>
                    <a:pt x="3035" y="1202"/>
                    <a:pt x="3127" y="1375"/>
                  </a:cubicBezTo>
                  <a:cubicBezTo>
                    <a:pt x="3290" y="1631"/>
                    <a:pt x="3188" y="1979"/>
                    <a:pt x="2912" y="2060"/>
                  </a:cubicBezTo>
                  <a:cubicBezTo>
                    <a:pt x="2585" y="2162"/>
                    <a:pt x="1747" y="2336"/>
                    <a:pt x="1747" y="2336"/>
                  </a:cubicBezTo>
                  <a:cubicBezTo>
                    <a:pt x="1482" y="2152"/>
                    <a:pt x="1400" y="1804"/>
                    <a:pt x="1441" y="1498"/>
                  </a:cubicBezTo>
                  <a:cubicBezTo>
                    <a:pt x="1758" y="1386"/>
                    <a:pt x="2146" y="1273"/>
                    <a:pt x="2503" y="1182"/>
                  </a:cubicBezTo>
                  <a:cubicBezTo>
                    <a:pt x="2555" y="1151"/>
                    <a:pt x="2626" y="1141"/>
                    <a:pt x="2687" y="1130"/>
                  </a:cubicBezTo>
                  <a:close/>
                  <a:moveTo>
                    <a:pt x="1978" y="1"/>
                  </a:moveTo>
                  <a:cubicBezTo>
                    <a:pt x="1852" y="1"/>
                    <a:pt x="1727" y="13"/>
                    <a:pt x="1604" y="37"/>
                  </a:cubicBezTo>
                  <a:cubicBezTo>
                    <a:pt x="573" y="242"/>
                    <a:pt x="1" y="1345"/>
                    <a:pt x="195" y="2336"/>
                  </a:cubicBezTo>
                  <a:cubicBezTo>
                    <a:pt x="367" y="3229"/>
                    <a:pt x="1279" y="3966"/>
                    <a:pt x="2183" y="3966"/>
                  </a:cubicBezTo>
                  <a:cubicBezTo>
                    <a:pt x="2458" y="3966"/>
                    <a:pt x="2732" y="3898"/>
                    <a:pt x="2984" y="3746"/>
                  </a:cubicBezTo>
                  <a:cubicBezTo>
                    <a:pt x="4138" y="3030"/>
                    <a:pt x="4261" y="1468"/>
                    <a:pt x="3300" y="538"/>
                  </a:cubicBezTo>
                  <a:cubicBezTo>
                    <a:pt x="2915" y="168"/>
                    <a:pt x="2441" y="1"/>
                    <a:pt x="1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62;p49">
              <a:extLst>
                <a:ext uri="{FF2B5EF4-FFF2-40B4-BE49-F238E27FC236}">
                  <a16:creationId xmlns:a16="http://schemas.microsoft.com/office/drawing/2014/main" id="{EBEA2121-2F79-46B2-82D2-0E51A6600FC3}"/>
                </a:ext>
              </a:extLst>
            </p:cNvPr>
            <p:cNvSpPr/>
            <p:nvPr/>
          </p:nvSpPr>
          <p:spPr>
            <a:xfrm>
              <a:off x="3122950" y="3433875"/>
              <a:ext cx="140275" cy="143525"/>
            </a:xfrm>
            <a:custGeom>
              <a:avLst/>
              <a:gdLst/>
              <a:ahLst/>
              <a:cxnLst/>
              <a:rect l="l" t="t" r="r" b="b"/>
              <a:pathLst>
                <a:path w="5611" h="5741" extrusionOk="0">
                  <a:moveTo>
                    <a:pt x="4200" y="0"/>
                  </a:moveTo>
                  <a:lnTo>
                    <a:pt x="4200" y="0"/>
                  </a:lnTo>
                  <a:cubicBezTo>
                    <a:pt x="1585" y="102"/>
                    <a:pt x="1" y="3381"/>
                    <a:pt x="2126" y="5088"/>
                  </a:cubicBezTo>
                  <a:cubicBezTo>
                    <a:pt x="2609" y="5470"/>
                    <a:pt x="3277" y="5741"/>
                    <a:pt x="3965" y="5741"/>
                  </a:cubicBezTo>
                  <a:cubicBezTo>
                    <a:pt x="4527" y="5741"/>
                    <a:pt x="5103" y="5559"/>
                    <a:pt x="5600" y="5108"/>
                  </a:cubicBezTo>
                  <a:lnTo>
                    <a:pt x="5610" y="5068"/>
                  </a:lnTo>
                  <a:cubicBezTo>
                    <a:pt x="5375" y="5027"/>
                    <a:pt x="5150" y="4955"/>
                    <a:pt x="4925" y="4863"/>
                  </a:cubicBezTo>
                  <a:cubicBezTo>
                    <a:pt x="4782" y="4812"/>
                    <a:pt x="4639" y="4750"/>
                    <a:pt x="4507" y="4679"/>
                  </a:cubicBezTo>
                  <a:lnTo>
                    <a:pt x="4496" y="4689"/>
                  </a:lnTo>
                  <a:cubicBezTo>
                    <a:pt x="4358" y="4787"/>
                    <a:pt x="4190" y="4824"/>
                    <a:pt x="4019" y="4824"/>
                  </a:cubicBezTo>
                  <a:cubicBezTo>
                    <a:pt x="3887" y="4824"/>
                    <a:pt x="3753" y="4802"/>
                    <a:pt x="3628" y="4771"/>
                  </a:cubicBezTo>
                  <a:cubicBezTo>
                    <a:pt x="3148" y="4638"/>
                    <a:pt x="2688" y="4373"/>
                    <a:pt x="2412" y="3964"/>
                  </a:cubicBezTo>
                  <a:cubicBezTo>
                    <a:pt x="2126" y="3524"/>
                    <a:pt x="2055" y="2952"/>
                    <a:pt x="2198" y="2442"/>
                  </a:cubicBezTo>
                  <a:cubicBezTo>
                    <a:pt x="2351" y="1931"/>
                    <a:pt x="2750" y="1451"/>
                    <a:pt x="3281" y="1349"/>
                  </a:cubicBezTo>
                  <a:cubicBezTo>
                    <a:pt x="3352" y="1134"/>
                    <a:pt x="3444" y="930"/>
                    <a:pt x="3556" y="736"/>
                  </a:cubicBezTo>
                  <a:cubicBezTo>
                    <a:pt x="3730" y="450"/>
                    <a:pt x="3944" y="205"/>
                    <a:pt x="4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63;p49">
              <a:extLst>
                <a:ext uri="{FF2B5EF4-FFF2-40B4-BE49-F238E27FC236}">
                  <a16:creationId xmlns:a16="http://schemas.microsoft.com/office/drawing/2014/main" id="{5DC45A59-0DAF-4C00-A89A-6A308021ED8A}"/>
                </a:ext>
              </a:extLst>
            </p:cNvPr>
            <p:cNvSpPr/>
            <p:nvPr/>
          </p:nvSpPr>
          <p:spPr>
            <a:xfrm>
              <a:off x="3199575" y="3418675"/>
              <a:ext cx="146900" cy="143400"/>
            </a:xfrm>
            <a:custGeom>
              <a:avLst/>
              <a:gdLst/>
              <a:ahLst/>
              <a:cxnLst/>
              <a:rect l="l" t="t" r="r" b="b"/>
              <a:pathLst>
                <a:path w="5876" h="5736" extrusionOk="0">
                  <a:moveTo>
                    <a:pt x="2949" y="960"/>
                  </a:moveTo>
                  <a:cubicBezTo>
                    <a:pt x="3412" y="960"/>
                    <a:pt x="3886" y="1127"/>
                    <a:pt x="4271" y="1497"/>
                  </a:cubicBezTo>
                  <a:cubicBezTo>
                    <a:pt x="5232" y="2427"/>
                    <a:pt x="5109" y="3989"/>
                    <a:pt x="3955" y="4705"/>
                  </a:cubicBezTo>
                  <a:cubicBezTo>
                    <a:pt x="3703" y="4857"/>
                    <a:pt x="3429" y="4925"/>
                    <a:pt x="3154" y="4925"/>
                  </a:cubicBezTo>
                  <a:cubicBezTo>
                    <a:pt x="2250" y="4925"/>
                    <a:pt x="1338" y="4188"/>
                    <a:pt x="1166" y="3295"/>
                  </a:cubicBezTo>
                  <a:cubicBezTo>
                    <a:pt x="972" y="2304"/>
                    <a:pt x="1544" y="1201"/>
                    <a:pt x="2575" y="996"/>
                  </a:cubicBezTo>
                  <a:cubicBezTo>
                    <a:pt x="2698" y="972"/>
                    <a:pt x="2823" y="960"/>
                    <a:pt x="2949" y="960"/>
                  </a:cubicBezTo>
                  <a:close/>
                  <a:moveTo>
                    <a:pt x="2801" y="0"/>
                  </a:moveTo>
                  <a:cubicBezTo>
                    <a:pt x="2612" y="0"/>
                    <a:pt x="2424" y="20"/>
                    <a:pt x="2239" y="66"/>
                  </a:cubicBezTo>
                  <a:cubicBezTo>
                    <a:pt x="1840" y="179"/>
                    <a:pt x="1462" y="363"/>
                    <a:pt x="1135" y="608"/>
                  </a:cubicBezTo>
                  <a:cubicBezTo>
                    <a:pt x="879" y="813"/>
                    <a:pt x="665" y="1058"/>
                    <a:pt x="491" y="1344"/>
                  </a:cubicBezTo>
                  <a:cubicBezTo>
                    <a:pt x="379" y="1538"/>
                    <a:pt x="287" y="1742"/>
                    <a:pt x="216" y="1957"/>
                  </a:cubicBezTo>
                  <a:cubicBezTo>
                    <a:pt x="52" y="2406"/>
                    <a:pt x="1" y="2897"/>
                    <a:pt x="73" y="3367"/>
                  </a:cubicBezTo>
                  <a:cubicBezTo>
                    <a:pt x="185" y="4061"/>
                    <a:pt x="573" y="4725"/>
                    <a:pt x="1145" y="5113"/>
                  </a:cubicBezTo>
                  <a:cubicBezTo>
                    <a:pt x="1237" y="5185"/>
                    <a:pt x="1340" y="5236"/>
                    <a:pt x="1442" y="5287"/>
                  </a:cubicBezTo>
                  <a:cubicBezTo>
                    <a:pt x="1574" y="5358"/>
                    <a:pt x="1717" y="5420"/>
                    <a:pt x="1860" y="5471"/>
                  </a:cubicBezTo>
                  <a:cubicBezTo>
                    <a:pt x="2085" y="5563"/>
                    <a:pt x="2310" y="5635"/>
                    <a:pt x="2545" y="5676"/>
                  </a:cubicBezTo>
                  <a:cubicBezTo>
                    <a:pt x="2555" y="5685"/>
                    <a:pt x="2575" y="5685"/>
                    <a:pt x="2596" y="5696"/>
                  </a:cubicBezTo>
                  <a:cubicBezTo>
                    <a:pt x="2637" y="5696"/>
                    <a:pt x="2688" y="5706"/>
                    <a:pt x="2739" y="5716"/>
                  </a:cubicBezTo>
                  <a:cubicBezTo>
                    <a:pt x="2838" y="5729"/>
                    <a:pt x="2938" y="5736"/>
                    <a:pt x="3039" y="5736"/>
                  </a:cubicBezTo>
                  <a:cubicBezTo>
                    <a:pt x="3330" y="5736"/>
                    <a:pt x="3623" y="5682"/>
                    <a:pt x="3903" y="5583"/>
                  </a:cubicBezTo>
                  <a:cubicBezTo>
                    <a:pt x="4098" y="5522"/>
                    <a:pt x="4282" y="5430"/>
                    <a:pt x="4445" y="5328"/>
                  </a:cubicBezTo>
                  <a:cubicBezTo>
                    <a:pt x="4956" y="5011"/>
                    <a:pt x="5354" y="4521"/>
                    <a:pt x="5579" y="3969"/>
                  </a:cubicBezTo>
                  <a:cubicBezTo>
                    <a:pt x="5835" y="3356"/>
                    <a:pt x="5876" y="2661"/>
                    <a:pt x="5692" y="2018"/>
                  </a:cubicBezTo>
                  <a:cubicBezTo>
                    <a:pt x="5508" y="1385"/>
                    <a:pt x="5089" y="822"/>
                    <a:pt x="4516" y="475"/>
                  </a:cubicBezTo>
                  <a:cubicBezTo>
                    <a:pt x="4241" y="302"/>
                    <a:pt x="3924" y="189"/>
                    <a:pt x="3608" y="107"/>
                  </a:cubicBezTo>
                  <a:cubicBezTo>
                    <a:pt x="3343" y="41"/>
                    <a:pt x="3072" y="0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64;p49">
              <a:extLst>
                <a:ext uri="{FF2B5EF4-FFF2-40B4-BE49-F238E27FC236}">
                  <a16:creationId xmlns:a16="http://schemas.microsoft.com/office/drawing/2014/main" id="{A37D51D3-B3C9-4639-8452-70245360613B}"/>
                </a:ext>
              </a:extLst>
            </p:cNvPr>
            <p:cNvSpPr/>
            <p:nvPr/>
          </p:nvSpPr>
          <p:spPr>
            <a:xfrm>
              <a:off x="3680025" y="4485650"/>
              <a:ext cx="80450" cy="102700"/>
            </a:xfrm>
            <a:custGeom>
              <a:avLst/>
              <a:gdLst/>
              <a:ahLst/>
              <a:cxnLst/>
              <a:rect l="l" t="t" r="r" b="b"/>
              <a:pathLst>
                <a:path w="3218" h="4108" extrusionOk="0">
                  <a:moveTo>
                    <a:pt x="1069" y="0"/>
                  </a:moveTo>
                  <a:cubicBezTo>
                    <a:pt x="1036" y="0"/>
                    <a:pt x="1003" y="3"/>
                    <a:pt x="970" y="10"/>
                  </a:cubicBezTo>
                  <a:cubicBezTo>
                    <a:pt x="943" y="7"/>
                    <a:pt x="916" y="5"/>
                    <a:pt x="890" y="5"/>
                  </a:cubicBezTo>
                  <a:cubicBezTo>
                    <a:pt x="683" y="5"/>
                    <a:pt x="515" y="108"/>
                    <a:pt x="388" y="235"/>
                  </a:cubicBezTo>
                  <a:cubicBezTo>
                    <a:pt x="286" y="337"/>
                    <a:pt x="204" y="459"/>
                    <a:pt x="132" y="582"/>
                  </a:cubicBezTo>
                  <a:cubicBezTo>
                    <a:pt x="204" y="766"/>
                    <a:pt x="276" y="960"/>
                    <a:pt x="337" y="1144"/>
                  </a:cubicBezTo>
                  <a:cubicBezTo>
                    <a:pt x="450" y="1461"/>
                    <a:pt x="562" y="1778"/>
                    <a:pt x="541" y="2114"/>
                  </a:cubicBezTo>
                  <a:cubicBezTo>
                    <a:pt x="521" y="2441"/>
                    <a:pt x="337" y="2789"/>
                    <a:pt x="21" y="2881"/>
                  </a:cubicBezTo>
                  <a:cubicBezTo>
                    <a:pt x="30" y="3045"/>
                    <a:pt x="30" y="3208"/>
                    <a:pt x="30" y="3361"/>
                  </a:cubicBezTo>
                  <a:cubicBezTo>
                    <a:pt x="21" y="3586"/>
                    <a:pt x="0" y="3821"/>
                    <a:pt x="102" y="4025"/>
                  </a:cubicBezTo>
                  <a:cubicBezTo>
                    <a:pt x="123" y="4056"/>
                    <a:pt x="143" y="4087"/>
                    <a:pt x="164" y="4107"/>
                  </a:cubicBezTo>
                  <a:cubicBezTo>
                    <a:pt x="316" y="4107"/>
                    <a:pt x="480" y="4107"/>
                    <a:pt x="613" y="4025"/>
                  </a:cubicBezTo>
                  <a:cubicBezTo>
                    <a:pt x="695" y="3984"/>
                    <a:pt x="745" y="3913"/>
                    <a:pt x="817" y="3862"/>
                  </a:cubicBezTo>
                  <a:cubicBezTo>
                    <a:pt x="925" y="3786"/>
                    <a:pt x="1050" y="3757"/>
                    <a:pt x="1180" y="3757"/>
                  </a:cubicBezTo>
                  <a:cubicBezTo>
                    <a:pt x="1348" y="3757"/>
                    <a:pt x="1525" y="3804"/>
                    <a:pt x="1685" y="3862"/>
                  </a:cubicBezTo>
                  <a:cubicBezTo>
                    <a:pt x="1936" y="3963"/>
                    <a:pt x="2195" y="4091"/>
                    <a:pt x="2462" y="4091"/>
                  </a:cubicBezTo>
                  <a:cubicBezTo>
                    <a:pt x="2489" y="4091"/>
                    <a:pt x="2516" y="4089"/>
                    <a:pt x="2544" y="4087"/>
                  </a:cubicBezTo>
                  <a:cubicBezTo>
                    <a:pt x="2830" y="4056"/>
                    <a:pt x="3085" y="3841"/>
                    <a:pt x="3177" y="3576"/>
                  </a:cubicBezTo>
                  <a:lnTo>
                    <a:pt x="3218" y="3565"/>
                  </a:lnTo>
                  <a:lnTo>
                    <a:pt x="3218" y="3535"/>
                  </a:lnTo>
                  <a:cubicBezTo>
                    <a:pt x="3157" y="3320"/>
                    <a:pt x="3065" y="3126"/>
                    <a:pt x="2973" y="2922"/>
                  </a:cubicBezTo>
                  <a:cubicBezTo>
                    <a:pt x="2963" y="2902"/>
                    <a:pt x="2952" y="2881"/>
                    <a:pt x="2952" y="2861"/>
                  </a:cubicBezTo>
                  <a:lnTo>
                    <a:pt x="2942" y="2861"/>
                  </a:lnTo>
                  <a:cubicBezTo>
                    <a:pt x="2513" y="2727"/>
                    <a:pt x="2155" y="2411"/>
                    <a:pt x="1982" y="2002"/>
                  </a:cubicBezTo>
                  <a:cubicBezTo>
                    <a:pt x="1819" y="1594"/>
                    <a:pt x="1839" y="1113"/>
                    <a:pt x="2043" y="725"/>
                  </a:cubicBezTo>
                  <a:cubicBezTo>
                    <a:pt x="2012" y="695"/>
                    <a:pt x="1971" y="664"/>
                    <a:pt x="1941" y="633"/>
                  </a:cubicBezTo>
                  <a:cubicBezTo>
                    <a:pt x="1798" y="490"/>
                    <a:pt x="1676" y="327"/>
                    <a:pt x="1522" y="194"/>
                  </a:cubicBezTo>
                  <a:cubicBezTo>
                    <a:pt x="1394" y="83"/>
                    <a:pt x="1237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65;p49">
              <a:extLst>
                <a:ext uri="{FF2B5EF4-FFF2-40B4-BE49-F238E27FC236}">
                  <a16:creationId xmlns:a16="http://schemas.microsoft.com/office/drawing/2014/main" id="{6DBA8B71-DD0A-47EB-A67D-F2F9143F2562}"/>
                </a:ext>
              </a:extLst>
            </p:cNvPr>
            <p:cNvSpPr/>
            <p:nvPr/>
          </p:nvSpPr>
          <p:spPr>
            <a:xfrm>
              <a:off x="3308650" y="4464950"/>
              <a:ext cx="132325" cy="98750"/>
            </a:xfrm>
            <a:custGeom>
              <a:avLst/>
              <a:gdLst/>
              <a:ahLst/>
              <a:cxnLst/>
              <a:rect l="l" t="t" r="r" b="b"/>
              <a:pathLst>
                <a:path w="5293" h="3950" extrusionOk="0">
                  <a:moveTo>
                    <a:pt x="4169" y="0"/>
                  </a:moveTo>
                  <a:cubicBezTo>
                    <a:pt x="3862" y="450"/>
                    <a:pt x="3556" y="869"/>
                    <a:pt x="3239" y="1298"/>
                  </a:cubicBezTo>
                  <a:cubicBezTo>
                    <a:pt x="3116" y="1451"/>
                    <a:pt x="3004" y="1614"/>
                    <a:pt x="2851" y="1737"/>
                  </a:cubicBezTo>
                  <a:cubicBezTo>
                    <a:pt x="2687" y="1880"/>
                    <a:pt x="2483" y="1982"/>
                    <a:pt x="2278" y="2074"/>
                  </a:cubicBezTo>
                  <a:cubicBezTo>
                    <a:pt x="1768" y="2320"/>
                    <a:pt x="1267" y="2565"/>
                    <a:pt x="757" y="2810"/>
                  </a:cubicBezTo>
                  <a:cubicBezTo>
                    <a:pt x="491" y="2933"/>
                    <a:pt x="225" y="3065"/>
                    <a:pt x="1" y="3260"/>
                  </a:cubicBezTo>
                  <a:cubicBezTo>
                    <a:pt x="7" y="3259"/>
                    <a:pt x="13" y="3259"/>
                    <a:pt x="19" y="3259"/>
                  </a:cubicBezTo>
                  <a:cubicBezTo>
                    <a:pt x="175" y="3259"/>
                    <a:pt x="311" y="3387"/>
                    <a:pt x="409" y="3515"/>
                  </a:cubicBezTo>
                  <a:cubicBezTo>
                    <a:pt x="521" y="3658"/>
                    <a:pt x="614" y="3821"/>
                    <a:pt x="777" y="3903"/>
                  </a:cubicBezTo>
                  <a:cubicBezTo>
                    <a:pt x="852" y="3938"/>
                    <a:pt x="934" y="3950"/>
                    <a:pt x="1019" y="3950"/>
                  </a:cubicBezTo>
                  <a:cubicBezTo>
                    <a:pt x="1084" y="3950"/>
                    <a:pt x="1150" y="3943"/>
                    <a:pt x="1216" y="3934"/>
                  </a:cubicBezTo>
                  <a:cubicBezTo>
                    <a:pt x="1921" y="3873"/>
                    <a:pt x="2626" y="3801"/>
                    <a:pt x="3321" y="3678"/>
                  </a:cubicBezTo>
                  <a:lnTo>
                    <a:pt x="3321" y="3658"/>
                  </a:lnTo>
                  <a:cubicBezTo>
                    <a:pt x="3229" y="3280"/>
                    <a:pt x="3177" y="2861"/>
                    <a:pt x="3361" y="2513"/>
                  </a:cubicBezTo>
                  <a:cubicBezTo>
                    <a:pt x="3504" y="2238"/>
                    <a:pt x="3770" y="2043"/>
                    <a:pt x="4056" y="1900"/>
                  </a:cubicBezTo>
                  <a:cubicBezTo>
                    <a:pt x="4332" y="1757"/>
                    <a:pt x="4628" y="1635"/>
                    <a:pt x="4884" y="1441"/>
                  </a:cubicBezTo>
                  <a:cubicBezTo>
                    <a:pt x="5047" y="1318"/>
                    <a:pt x="5180" y="1165"/>
                    <a:pt x="5262" y="981"/>
                  </a:cubicBezTo>
                  <a:lnTo>
                    <a:pt x="5293" y="971"/>
                  </a:lnTo>
                  <a:cubicBezTo>
                    <a:pt x="5180" y="797"/>
                    <a:pt x="5098" y="593"/>
                    <a:pt x="4966" y="429"/>
                  </a:cubicBezTo>
                  <a:cubicBezTo>
                    <a:pt x="4823" y="256"/>
                    <a:pt x="4628" y="123"/>
                    <a:pt x="4424" y="52"/>
                  </a:cubicBezTo>
                  <a:cubicBezTo>
                    <a:pt x="4342" y="31"/>
                    <a:pt x="4251" y="11"/>
                    <a:pt x="4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6;p49">
              <a:extLst>
                <a:ext uri="{FF2B5EF4-FFF2-40B4-BE49-F238E27FC236}">
                  <a16:creationId xmlns:a16="http://schemas.microsoft.com/office/drawing/2014/main" id="{AEAB058B-3A4F-4289-A9AC-33239EFD722F}"/>
                </a:ext>
              </a:extLst>
            </p:cNvPr>
            <p:cNvSpPr/>
            <p:nvPr/>
          </p:nvSpPr>
          <p:spPr>
            <a:xfrm>
              <a:off x="3264200" y="3558250"/>
              <a:ext cx="184950" cy="168250"/>
            </a:xfrm>
            <a:custGeom>
              <a:avLst/>
              <a:gdLst/>
              <a:ahLst/>
              <a:cxnLst/>
              <a:rect l="l" t="t" r="r" b="b"/>
              <a:pathLst>
                <a:path w="7398" h="6730" extrusionOk="0">
                  <a:moveTo>
                    <a:pt x="1318" y="0"/>
                  </a:moveTo>
                  <a:cubicBezTo>
                    <a:pt x="1038" y="99"/>
                    <a:pt x="745" y="153"/>
                    <a:pt x="454" y="153"/>
                  </a:cubicBezTo>
                  <a:cubicBezTo>
                    <a:pt x="353" y="153"/>
                    <a:pt x="253" y="146"/>
                    <a:pt x="154" y="133"/>
                  </a:cubicBezTo>
                  <a:cubicBezTo>
                    <a:pt x="103" y="123"/>
                    <a:pt x="52" y="113"/>
                    <a:pt x="11" y="113"/>
                  </a:cubicBezTo>
                  <a:lnTo>
                    <a:pt x="1" y="174"/>
                  </a:lnTo>
                  <a:cubicBezTo>
                    <a:pt x="256" y="2095"/>
                    <a:pt x="971" y="3934"/>
                    <a:pt x="1840" y="5671"/>
                  </a:cubicBezTo>
                  <a:cubicBezTo>
                    <a:pt x="2054" y="6079"/>
                    <a:pt x="2310" y="6529"/>
                    <a:pt x="2749" y="6672"/>
                  </a:cubicBezTo>
                  <a:cubicBezTo>
                    <a:pt x="2860" y="6713"/>
                    <a:pt x="2975" y="6729"/>
                    <a:pt x="3090" y="6729"/>
                  </a:cubicBezTo>
                  <a:cubicBezTo>
                    <a:pt x="3291" y="6729"/>
                    <a:pt x="3494" y="6679"/>
                    <a:pt x="3689" y="6620"/>
                  </a:cubicBezTo>
                  <a:cubicBezTo>
                    <a:pt x="5139" y="6191"/>
                    <a:pt x="6324" y="5180"/>
                    <a:pt x="7398" y="4107"/>
                  </a:cubicBezTo>
                  <a:lnTo>
                    <a:pt x="7377" y="4097"/>
                  </a:lnTo>
                  <a:cubicBezTo>
                    <a:pt x="6785" y="3045"/>
                    <a:pt x="5957" y="2136"/>
                    <a:pt x="4966" y="1441"/>
                  </a:cubicBezTo>
                  <a:lnTo>
                    <a:pt x="4966" y="1430"/>
                  </a:lnTo>
                  <a:cubicBezTo>
                    <a:pt x="4690" y="1676"/>
                    <a:pt x="4455" y="1952"/>
                    <a:pt x="4240" y="2248"/>
                  </a:cubicBezTo>
                  <a:cubicBezTo>
                    <a:pt x="3995" y="2616"/>
                    <a:pt x="3781" y="3024"/>
                    <a:pt x="3434" y="3290"/>
                  </a:cubicBezTo>
                  <a:cubicBezTo>
                    <a:pt x="3239" y="2902"/>
                    <a:pt x="3014" y="2524"/>
                    <a:pt x="2769" y="2156"/>
                  </a:cubicBezTo>
                  <a:cubicBezTo>
                    <a:pt x="2524" y="1809"/>
                    <a:pt x="2258" y="1482"/>
                    <a:pt x="2003" y="1135"/>
                  </a:cubicBezTo>
                  <a:cubicBezTo>
                    <a:pt x="1768" y="787"/>
                    <a:pt x="1543" y="440"/>
                    <a:pt x="1339" y="72"/>
                  </a:cubicBezTo>
                  <a:lnTo>
                    <a:pt x="1318" y="0"/>
                  </a:ln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67;p49">
              <a:extLst>
                <a:ext uri="{FF2B5EF4-FFF2-40B4-BE49-F238E27FC236}">
                  <a16:creationId xmlns:a16="http://schemas.microsoft.com/office/drawing/2014/main" id="{35E6DE77-F963-4DA7-96D7-D7DD49AA1DE5}"/>
                </a:ext>
              </a:extLst>
            </p:cNvPr>
            <p:cNvSpPr/>
            <p:nvPr/>
          </p:nvSpPr>
          <p:spPr>
            <a:xfrm>
              <a:off x="3297925" y="4534400"/>
              <a:ext cx="190550" cy="42775"/>
            </a:xfrm>
            <a:custGeom>
              <a:avLst/>
              <a:gdLst/>
              <a:ahLst/>
              <a:cxnLst/>
              <a:rect l="l" t="t" r="r" b="b"/>
              <a:pathLst>
                <a:path w="7622" h="1711" extrusionOk="0">
                  <a:moveTo>
                    <a:pt x="7540" y="1"/>
                  </a:moveTo>
                  <a:cubicBezTo>
                    <a:pt x="6396" y="155"/>
                    <a:pt x="5302" y="573"/>
                    <a:pt x="4179" y="818"/>
                  </a:cubicBezTo>
                  <a:cubicBezTo>
                    <a:pt x="4036" y="849"/>
                    <a:pt x="3893" y="880"/>
                    <a:pt x="3750" y="900"/>
                  </a:cubicBezTo>
                  <a:cubicBezTo>
                    <a:pt x="3055" y="1023"/>
                    <a:pt x="2350" y="1095"/>
                    <a:pt x="1645" y="1156"/>
                  </a:cubicBezTo>
                  <a:cubicBezTo>
                    <a:pt x="1579" y="1165"/>
                    <a:pt x="1513" y="1172"/>
                    <a:pt x="1448" y="1172"/>
                  </a:cubicBezTo>
                  <a:cubicBezTo>
                    <a:pt x="1363" y="1172"/>
                    <a:pt x="1281" y="1160"/>
                    <a:pt x="1206" y="1125"/>
                  </a:cubicBezTo>
                  <a:cubicBezTo>
                    <a:pt x="1043" y="1043"/>
                    <a:pt x="950" y="880"/>
                    <a:pt x="838" y="737"/>
                  </a:cubicBezTo>
                  <a:cubicBezTo>
                    <a:pt x="740" y="609"/>
                    <a:pt x="604" y="481"/>
                    <a:pt x="448" y="481"/>
                  </a:cubicBezTo>
                  <a:cubicBezTo>
                    <a:pt x="442" y="481"/>
                    <a:pt x="436" y="481"/>
                    <a:pt x="430" y="482"/>
                  </a:cubicBezTo>
                  <a:lnTo>
                    <a:pt x="389" y="522"/>
                  </a:lnTo>
                  <a:cubicBezTo>
                    <a:pt x="164" y="737"/>
                    <a:pt x="1" y="1054"/>
                    <a:pt x="41" y="1360"/>
                  </a:cubicBezTo>
                  <a:cubicBezTo>
                    <a:pt x="41" y="1421"/>
                    <a:pt x="62" y="1472"/>
                    <a:pt x="103" y="1513"/>
                  </a:cubicBezTo>
                  <a:cubicBezTo>
                    <a:pt x="133" y="1544"/>
                    <a:pt x="184" y="1564"/>
                    <a:pt x="235" y="1574"/>
                  </a:cubicBezTo>
                  <a:cubicBezTo>
                    <a:pt x="613" y="1675"/>
                    <a:pt x="999" y="1710"/>
                    <a:pt x="1388" y="1710"/>
                  </a:cubicBezTo>
                  <a:cubicBezTo>
                    <a:pt x="1831" y="1710"/>
                    <a:pt x="2277" y="1664"/>
                    <a:pt x="2718" y="1615"/>
                  </a:cubicBezTo>
                  <a:cubicBezTo>
                    <a:pt x="3290" y="1544"/>
                    <a:pt x="3862" y="1472"/>
                    <a:pt x="4424" y="1329"/>
                  </a:cubicBezTo>
                  <a:cubicBezTo>
                    <a:pt x="4700" y="1258"/>
                    <a:pt x="4975" y="1166"/>
                    <a:pt x="5262" y="1145"/>
                  </a:cubicBezTo>
                  <a:cubicBezTo>
                    <a:pt x="5320" y="1141"/>
                    <a:pt x="5379" y="1139"/>
                    <a:pt x="5438" y="1139"/>
                  </a:cubicBezTo>
                  <a:cubicBezTo>
                    <a:pt x="5635" y="1139"/>
                    <a:pt x="5831" y="1161"/>
                    <a:pt x="6028" y="1176"/>
                  </a:cubicBezTo>
                  <a:cubicBezTo>
                    <a:pt x="6075" y="1178"/>
                    <a:pt x="6123" y="1179"/>
                    <a:pt x="6170" y="1179"/>
                  </a:cubicBezTo>
                  <a:cubicBezTo>
                    <a:pt x="6378" y="1179"/>
                    <a:pt x="6588" y="1164"/>
                    <a:pt x="6805" y="1156"/>
                  </a:cubicBezTo>
                  <a:cubicBezTo>
                    <a:pt x="6948" y="1145"/>
                    <a:pt x="7100" y="1135"/>
                    <a:pt x="7234" y="1074"/>
                  </a:cubicBezTo>
                  <a:cubicBezTo>
                    <a:pt x="7520" y="920"/>
                    <a:pt x="7622" y="563"/>
                    <a:pt x="7581" y="246"/>
                  </a:cubicBezTo>
                  <a:cubicBezTo>
                    <a:pt x="7570" y="164"/>
                    <a:pt x="7561" y="83"/>
                    <a:pt x="7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68;p49">
              <a:extLst>
                <a:ext uri="{FF2B5EF4-FFF2-40B4-BE49-F238E27FC236}">
                  <a16:creationId xmlns:a16="http://schemas.microsoft.com/office/drawing/2014/main" id="{D74883E2-43B2-407A-BF10-7C4DC1C7808E}"/>
                </a:ext>
              </a:extLst>
            </p:cNvPr>
            <p:cNvSpPr/>
            <p:nvPr/>
          </p:nvSpPr>
          <p:spPr>
            <a:xfrm>
              <a:off x="3388350" y="3586100"/>
              <a:ext cx="66925" cy="74850"/>
            </a:xfrm>
            <a:custGeom>
              <a:avLst/>
              <a:gdLst/>
              <a:ahLst/>
              <a:cxnLst/>
              <a:rect l="l" t="t" r="r" b="b"/>
              <a:pathLst>
                <a:path w="2677" h="2994" extrusionOk="0">
                  <a:moveTo>
                    <a:pt x="388" y="0"/>
                  </a:moveTo>
                  <a:cubicBezTo>
                    <a:pt x="368" y="10"/>
                    <a:pt x="357" y="21"/>
                    <a:pt x="347" y="30"/>
                  </a:cubicBezTo>
                  <a:cubicBezTo>
                    <a:pt x="225" y="123"/>
                    <a:pt x="112" y="214"/>
                    <a:pt x="0" y="316"/>
                  </a:cubicBezTo>
                  <a:lnTo>
                    <a:pt x="0" y="327"/>
                  </a:lnTo>
                  <a:cubicBezTo>
                    <a:pt x="991" y="1022"/>
                    <a:pt x="1819" y="1931"/>
                    <a:pt x="2411" y="2983"/>
                  </a:cubicBezTo>
                  <a:lnTo>
                    <a:pt x="2432" y="2993"/>
                  </a:lnTo>
                  <a:cubicBezTo>
                    <a:pt x="2513" y="2911"/>
                    <a:pt x="2595" y="2820"/>
                    <a:pt x="2677" y="2738"/>
                  </a:cubicBezTo>
                  <a:cubicBezTo>
                    <a:pt x="2666" y="2625"/>
                    <a:pt x="2656" y="2523"/>
                    <a:pt x="2636" y="2411"/>
                  </a:cubicBezTo>
                  <a:lnTo>
                    <a:pt x="2605" y="2411"/>
                  </a:lnTo>
                  <a:cubicBezTo>
                    <a:pt x="2033" y="1481"/>
                    <a:pt x="1277" y="664"/>
                    <a:pt x="398" y="21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69;p49">
              <a:extLst>
                <a:ext uri="{FF2B5EF4-FFF2-40B4-BE49-F238E27FC236}">
                  <a16:creationId xmlns:a16="http://schemas.microsoft.com/office/drawing/2014/main" id="{DE3FD639-BB3D-4244-96C8-1D54C4EF2385}"/>
                </a:ext>
              </a:extLst>
            </p:cNvPr>
            <p:cNvSpPr/>
            <p:nvPr/>
          </p:nvSpPr>
          <p:spPr>
            <a:xfrm>
              <a:off x="3388075" y="4489225"/>
              <a:ext cx="98375" cy="67700"/>
            </a:xfrm>
            <a:custGeom>
              <a:avLst/>
              <a:gdLst/>
              <a:ahLst/>
              <a:cxnLst/>
              <a:rect l="l" t="t" r="r" b="b"/>
              <a:pathLst>
                <a:path w="3935" h="2708" extrusionOk="0">
                  <a:moveTo>
                    <a:pt x="2116" y="0"/>
                  </a:moveTo>
                  <a:lnTo>
                    <a:pt x="2085" y="10"/>
                  </a:lnTo>
                  <a:cubicBezTo>
                    <a:pt x="2003" y="194"/>
                    <a:pt x="1870" y="347"/>
                    <a:pt x="1707" y="470"/>
                  </a:cubicBezTo>
                  <a:cubicBezTo>
                    <a:pt x="1451" y="664"/>
                    <a:pt x="1155" y="786"/>
                    <a:pt x="879" y="929"/>
                  </a:cubicBezTo>
                  <a:cubicBezTo>
                    <a:pt x="593" y="1072"/>
                    <a:pt x="327" y="1267"/>
                    <a:pt x="184" y="1542"/>
                  </a:cubicBezTo>
                  <a:cubicBezTo>
                    <a:pt x="0" y="1890"/>
                    <a:pt x="52" y="2309"/>
                    <a:pt x="144" y="2687"/>
                  </a:cubicBezTo>
                  <a:lnTo>
                    <a:pt x="144" y="2707"/>
                  </a:lnTo>
                  <a:cubicBezTo>
                    <a:pt x="287" y="2687"/>
                    <a:pt x="430" y="2656"/>
                    <a:pt x="573" y="2625"/>
                  </a:cubicBezTo>
                  <a:cubicBezTo>
                    <a:pt x="1696" y="2380"/>
                    <a:pt x="2790" y="1962"/>
                    <a:pt x="3934" y="1808"/>
                  </a:cubicBezTo>
                  <a:cubicBezTo>
                    <a:pt x="3873" y="1583"/>
                    <a:pt x="3791" y="1358"/>
                    <a:pt x="3740" y="1124"/>
                  </a:cubicBezTo>
                  <a:cubicBezTo>
                    <a:pt x="3678" y="848"/>
                    <a:pt x="3669" y="572"/>
                    <a:pt x="3607" y="296"/>
                  </a:cubicBezTo>
                  <a:cubicBezTo>
                    <a:pt x="3597" y="245"/>
                    <a:pt x="3576" y="184"/>
                    <a:pt x="3535" y="164"/>
                  </a:cubicBezTo>
                  <a:cubicBezTo>
                    <a:pt x="3535" y="153"/>
                    <a:pt x="3526" y="153"/>
                    <a:pt x="3526" y="153"/>
                  </a:cubicBezTo>
                  <a:cubicBezTo>
                    <a:pt x="3516" y="150"/>
                    <a:pt x="3506" y="149"/>
                    <a:pt x="3496" y="149"/>
                  </a:cubicBezTo>
                  <a:cubicBezTo>
                    <a:pt x="3432" y="149"/>
                    <a:pt x="3364" y="201"/>
                    <a:pt x="3311" y="245"/>
                  </a:cubicBezTo>
                  <a:cubicBezTo>
                    <a:pt x="3178" y="363"/>
                    <a:pt x="2999" y="421"/>
                    <a:pt x="2819" y="421"/>
                  </a:cubicBezTo>
                  <a:cubicBezTo>
                    <a:pt x="2639" y="421"/>
                    <a:pt x="2458" y="363"/>
                    <a:pt x="2320" y="245"/>
                  </a:cubicBezTo>
                  <a:cubicBezTo>
                    <a:pt x="2238" y="173"/>
                    <a:pt x="2166" y="92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70;p49">
              <a:extLst>
                <a:ext uri="{FF2B5EF4-FFF2-40B4-BE49-F238E27FC236}">
                  <a16:creationId xmlns:a16="http://schemas.microsoft.com/office/drawing/2014/main" id="{9F6C9635-C517-46AB-A5BC-9FA958728D18}"/>
                </a:ext>
              </a:extLst>
            </p:cNvPr>
            <p:cNvSpPr/>
            <p:nvPr/>
          </p:nvSpPr>
          <p:spPr>
            <a:xfrm>
              <a:off x="3398050" y="3485975"/>
              <a:ext cx="378025" cy="401000"/>
            </a:xfrm>
            <a:custGeom>
              <a:avLst/>
              <a:gdLst/>
              <a:ahLst/>
              <a:cxnLst/>
              <a:rect l="l" t="t" r="r" b="b"/>
              <a:pathLst>
                <a:path w="15121" h="16040" extrusionOk="0">
                  <a:moveTo>
                    <a:pt x="10012" y="0"/>
                  </a:moveTo>
                  <a:cubicBezTo>
                    <a:pt x="9808" y="470"/>
                    <a:pt x="9511" y="899"/>
                    <a:pt x="9195" y="1297"/>
                  </a:cubicBezTo>
                  <a:cubicBezTo>
                    <a:pt x="8837" y="1747"/>
                    <a:pt x="8449" y="2176"/>
                    <a:pt x="7979" y="2514"/>
                  </a:cubicBezTo>
                  <a:cubicBezTo>
                    <a:pt x="7509" y="2850"/>
                    <a:pt x="6968" y="3086"/>
                    <a:pt x="6385" y="3127"/>
                  </a:cubicBezTo>
                  <a:cubicBezTo>
                    <a:pt x="6317" y="3133"/>
                    <a:pt x="6249" y="3136"/>
                    <a:pt x="6181" y="3136"/>
                  </a:cubicBezTo>
                  <a:cubicBezTo>
                    <a:pt x="5673" y="3136"/>
                    <a:pt x="5160" y="2969"/>
                    <a:pt x="4782" y="2636"/>
                  </a:cubicBezTo>
                  <a:cubicBezTo>
                    <a:pt x="4424" y="2319"/>
                    <a:pt x="4209" y="1880"/>
                    <a:pt x="4005" y="1451"/>
                  </a:cubicBezTo>
                  <a:lnTo>
                    <a:pt x="4005" y="1420"/>
                  </a:lnTo>
                  <a:cubicBezTo>
                    <a:pt x="3556" y="1420"/>
                    <a:pt x="3106" y="1431"/>
                    <a:pt x="2677" y="1563"/>
                  </a:cubicBezTo>
                  <a:cubicBezTo>
                    <a:pt x="1788" y="1849"/>
                    <a:pt x="1134" y="2605"/>
                    <a:pt x="613" y="3372"/>
                  </a:cubicBezTo>
                  <a:cubicBezTo>
                    <a:pt x="532" y="3494"/>
                    <a:pt x="450" y="3617"/>
                    <a:pt x="348" y="3719"/>
                  </a:cubicBezTo>
                  <a:cubicBezTo>
                    <a:pt x="246" y="3831"/>
                    <a:pt x="112" y="3913"/>
                    <a:pt x="0" y="4005"/>
                  </a:cubicBezTo>
                  <a:lnTo>
                    <a:pt x="10" y="4026"/>
                  </a:lnTo>
                  <a:cubicBezTo>
                    <a:pt x="889" y="4669"/>
                    <a:pt x="1645" y="5486"/>
                    <a:pt x="2217" y="6416"/>
                  </a:cubicBezTo>
                  <a:lnTo>
                    <a:pt x="2248" y="6416"/>
                  </a:lnTo>
                  <a:cubicBezTo>
                    <a:pt x="2268" y="6528"/>
                    <a:pt x="2278" y="6630"/>
                    <a:pt x="2289" y="6743"/>
                  </a:cubicBezTo>
                  <a:cubicBezTo>
                    <a:pt x="2411" y="7897"/>
                    <a:pt x="2360" y="9062"/>
                    <a:pt x="2064" y="10186"/>
                  </a:cubicBezTo>
                  <a:cubicBezTo>
                    <a:pt x="1931" y="10676"/>
                    <a:pt x="1747" y="11157"/>
                    <a:pt x="1665" y="11657"/>
                  </a:cubicBezTo>
                  <a:cubicBezTo>
                    <a:pt x="1604" y="12025"/>
                    <a:pt x="1594" y="12392"/>
                    <a:pt x="1563" y="12760"/>
                  </a:cubicBezTo>
                  <a:cubicBezTo>
                    <a:pt x="1481" y="13537"/>
                    <a:pt x="1267" y="14333"/>
                    <a:pt x="787" y="14957"/>
                  </a:cubicBezTo>
                  <a:cubicBezTo>
                    <a:pt x="736" y="15018"/>
                    <a:pt x="675" y="15110"/>
                    <a:pt x="695" y="15192"/>
                  </a:cubicBezTo>
                  <a:cubicBezTo>
                    <a:pt x="725" y="15273"/>
                    <a:pt x="827" y="15304"/>
                    <a:pt x="920" y="15314"/>
                  </a:cubicBezTo>
                  <a:lnTo>
                    <a:pt x="930" y="15325"/>
                  </a:lnTo>
                  <a:cubicBezTo>
                    <a:pt x="1081" y="15342"/>
                    <a:pt x="1233" y="15350"/>
                    <a:pt x="1384" y="15350"/>
                  </a:cubicBezTo>
                  <a:cubicBezTo>
                    <a:pt x="2372" y="15350"/>
                    <a:pt x="3349" y="15021"/>
                    <a:pt x="4342" y="14978"/>
                  </a:cubicBezTo>
                  <a:cubicBezTo>
                    <a:pt x="4438" y="14972"/>
                    <a:pt x="4535" y="14970"/>
                    <a:pt x="4631" y="14970"/>
                  </a:cubicBezTo>
                  <a:cubicBezTo>
                    <a:pt x="5696" y="14970"/>
                    <a:pt x="6744" y="15265"/>
                    <a:pt x="7775" y="15509"/>
                  </a:cubicBezTo>
                  <a:cubicBezTo>
                    <a:pt x="8541" y="15693"/>
                    <a:pt x="9307" y="15836"/>
                    <a:pt x="10083" y="15968"/>
                  </a:cubicBezTo>
                  <a:cubicBezTo>
                    <a:pt x="10135" y="15968"/>
                    <a:pt x="10176" y="15979"/>
                    <a:pt x="10226" y="15989"/>
                  </a:cubicBezTo>
                  <a:cubicBezTo>
                    <a:pt x="10431" y="16020"/>
                    <a:pt x="10646" y="16040"/>
                    <a:pt x="10860" y="16040"/>
                  </a:cubicBezTo>
                  <a:cubicBezTo>
                    <a:pt x="11034" y="16029"/>
                    <a:pt x="11218" y="16009"/>
                    <a:pt x="11391" y="15948"/>
                  </a:cubicBezTo>
                  <a:cubicBezTo>
                    <a:pt x="11422" y="15938"/>
                    <a:pt x="11463" y="15917"/>
                    <a:pt x="11493" y="15886"/>
                  </a:cubicBezTo>
                  <a:cubicBezTo>
                    <a:pt x="11534" y="15825"/>
                    <a:pt x="11493" y="15743"/>
                    <a:pt x="11463" y="15682"/>
                  </a:cubicBezTo>
                  <a:cubicBezTo>
                    <a:pt x="11279" y="15304"/>
                    <a:pt x="11085" y="14926"/>
                    <a:pt x="10901" y="14558"/>
                  </a:cubicBezTo>
                  <a:lnTo>
                    <a:pt x="10891" y="14528"/>
                  </a:lnTo>
                  <a:cubicBezTo>
                    <a:pt x="10523" y="14630"/>
                    <a:pt x="10155" y="14722"/>
                    <a:pt x="9788" y="14814"/>
                  </a:cubicBezTo>
                  <a:cubicBezTo>
                    <a:pt x="9522" y="14875"/>
                    <a:pt x="9266" y="14946"/>
                    <a:pt x="9011" y="15008"/>
                  </a:cubicBezTo>
                  <a:cubicBezTo>
                    <a:pt x="8972" y="15014"/>
                    <a:pt x="8929" y="15022"/>
                    <a:pt x="8891" y="15022"/>
                  </a:cubicBezTo>
                  <a:cubicBezTo>
                    <a:pt x="8859" y="15022"/>
                    <a:pt x="8830" y="15016"/>
                    <a:pt x="8807" y="14998"/>
                  </a:cubicBezTo>
                  <a:cubicBezTo>
                    <a:pt x="8725" y="14946"/>
                    <a:pt x="8735" y="14824"/>
                    <a:pt x="8796" y="14753"/>
                  </a:cubicBezTo>
                  <a:cubicBezTo>
                    <a:pt x="8848" y="14681"/>
                    <a:pt x="8939" y="14651"/>
                    <a:pt x="9032" y="14620"/>
                  </a:cubicBezTo>
                  <a:cubicBezTo>
                    <a:pt x="9532" y="14436"/>
                    <a:pt x="10033" y="14252"/>
                    <a:pt x="10533" y="14078"/>
                  </a:cubicBezTo>
                  <a:cubicBezTo>
                    <a:pt x="10368" y="14043"/>
                    <a:pt x="10201" y="14028"/>
                    <a:pt x="10034" y="14028"/>
                  </a:cubicBezTo>
                  <a:cubicBezTo>
                    <a:pt x="9485" y="14028"/>
                    <a:pt x="8923" y="14180"/>
                    <a:pt x="8367" y="14211"/>
                  </a:cubicBezTo>
                  <a:cubicBezTo>
                    <a:pt x="8352" y="14212"/>
                    <a:pt x="8335" y="14213"/>
                    <a:pt x="8319" y="14213"/>
                  </a:cubicBezTo>
                  <a:cubicBezTo>
                    <a:pt x="8227" y="14213"/>
                    <a:pt x="8128" y="14186"/>
                    <a:pt x="8101" y="14099"/>
                  </a:cubicBezTo>
                  <a:cubicBezTo>
                    <a:pt x="8071" y="13986"/>
                    <a:pt x="8204" y="13904"/>
                    <a:pt x="8306" y="13864"/>
                  </a:cubicBezTo>
                  <a:cubicBezTo>
                    <a:pt x="8878" y="13649"/>
                    <a:pt x="9461" y="13455"/>
                    <a:pt x="10043" y="13302"/>
                  </a:cubicBezTo>
                  <a:cubicBezTo>
                    <a:pt x="9960" y="13293"/>
                    <a:pt x="9877" y="13289"/>
                    <a:pt x="9795" y="13289"/>
                  </a:cubicBezTo>
                  <a:cubicBezTo>
                    <a:pt x="9146" y="13289"/>
                    <a:pt x="8509" y="13548"/>
                    <a:pt x="7856" y="13639"/>
                  </a:cubicBezTo>
                  <a:cubicBezTo>
                    <a:pt x="7829" y="13643"/>
                    <a:pt x="7800" y="13647"/>
                    <a:pt x="7769" y="13647"/>
                  </a:cubicBezTo>
                  <a:cubicBezTo>
                    <a:pt x="7720" y="13647"/>
                    <a:pt x="7670" y="13636"/>
                    <a:pt x="7631" y="13598"/>
                  </a:cubicBezTo>
                  <a:cubicBezTo>
                    <a:pt x="7529" y="13496"/>
                    <a:pt x="7652" y="13332"/>
                    <a:pt x="7775" y="13251"/>
                  </a:cubicBezTo>
                  <a:cubicBezTo>
                    <a:pt x="8367" y="12862"/>
                    <a:pt x="9072" y="12730"/>
                    <a:pt x="9767" y="12607"/>
                  </a:cubicBezTo>
                  <a:cubicBezTo>
                    <a:pt x="9497" y="12547"/>
                    <a:pt x="9219" y="12517"/>
                    <a:pt x="8940" y="12517"/>
                  </a:cubicBezTo>
                  <a:cubicBezTo>
                    <a:pt x="8651" y="12517"/>
                    <a:pt x="8362" y="12550"/>
                    <a:pt x="8081" y="12617"/>
                  </a:cubicBezTo>
                  <a:cubicBezTo>
                    <a:pt x="8012" y="12632"/>
                    <a:pt x="7932" y="12645"/>
                    <a:pt x="7856" y="12645"/>
                  </a:cubicBezTo>
                  <a:cubicBezTo>
                    <a:pt x="7729" y="12645"/>
                    <a:pt x="7613" y="12610"/>
                    <a:pt x="7581" y="12495"/>
                  </a:cubicBezTo>
                  <a:cubicBezTo>
                    <a:pt x="7529" y="12331"/>
                    <a:pt x="7693" y="12199"/>
                    <a:pt x="7846" y="12137"/>
                  </a:cubicBezTo>
                  <a:cubicBezTo>
                    <a:pt x="8122" y="12025"/>
                    <a:pt x="8419" y="11984"/>
                    <a:pt x="8714" y="11963"/>
                  </a:cubicBezTo>
                  <a:cubicBezTo>
                    <a:pt x="9117" y="11923"/>
                    <a:pt x="9526" y="11896"/>
                    <a:pt x="9931" y="11896"/>
                  </a:cubicBezTo>
                  <a:cubicBezTo>
                    <a:pt x="10040" y="11896"/>
                    <a:pt x="10149" y="11898"/>
                    <a:pt x="10257" y="11902"/>
                  </a:cubicBezTo>
                  <a:cubicBezTo>
                    <a:pt x="10278" y="10717"/>
                    <a:pt x="10584" y="9552"/>
                    <a:pt x="11023" y="8449"/>
                  </a:cubicBezTo>
                  <a:cubicBezTo>
                    <a:pt x="11452" y="7356"/>
                    <a:pt x="12035" y="6314"/>
                    <a:pt x="12628" y="5292"/>
                  </a:cubicBezTo>
                  <a:cubicBezTo>
                    <a:pt x="12628" y="5292"/>
                    <a:pt x="12628" y="5282"/>
                    <a:pt x="12617" y="5282"/>
                  </a:cubicBezTo>
                  <a:cubicBezTo>
                    <a:pt x="13250" y="4291"/>
                    <a:pt x="14037" y="3351"/>
                    <a:pt x="15120" y="2891"/>
                  </a:cubicBezTo>
                  <a:cubicBezTo>
                    <a:pt x="14905" y="2595"/>
                    <a:pt x="14712" y="2289"/>
                    <a:pt x="14487" y="2003"/>
                  </a:cubicBezTo>
                  <a:cubicBezTo>
                    <a:pt x="13608" y="879"/>
                    <a:pt x="12249" y="164"/>
                    <a:pt x="10830" y="71"/>
                  </a:cubicBezTo>
                  <a:cubicBezTo>
                    <a:pt x="10625" y="51"/>
                    <a:pt x="10421" y="51"/>
                    <a:pt x="10217" y="31"/>
                  </a:cubicBezTo>
                  <a:cubicBezTo>
                    <a:pt x="10145" y="21"/>
                    <a:pt x="10083" y="21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71;p49">
              <a:extLst>
                <a:ext uri="{FF2B5EF4-FFF2-40B4-BE49-F238E27FC236}">
                  <a16:creationId xmlns:a16="http://schemas.microsoft.com/office/drawing/2014/main" id="{199078FF-4458-48E7-92CB-655B9AFE933A}"/>
                </a:ext>
              </a:extLst>
            </p:cNvPr>
            <p:cNvSpPr/>
            <p:nvPr/>
          </p:nvSpPr>
          <p:spPr>
            <a:xfrm>
              <a:off x="3402900" y="3860225"/>
              <a:ext cx="313400" cy="595550"/>
            </a:xfrm>
            <a:custGeom>
              <a:avLst/>
              <a:gdLst/>
              <a:ahLst/>
              <a:cxnLst/>
              <a:rect l="l" t="t" r="r" b="b"/>
              <a:pathLst>
                <a:path w="12536" h="23822" extrusionOk="0">
                  <a:moveTo>
                    <a:pt x="4437" y="0"/>
                  </a:moveTo>
                  <a:cubicBezTo>
                    <a:pt x="4341" y="0"/>
                    <a:pt x="4244" y="2"/>
                    <a:pt x="4148" y="8"/>
                  </a:cubicBezTo>
                  <a:cubicBezTo>
                    <a:pt x="3155" y="51"/>
                    <a:pt x="2178" y="380"/>
                    <a:pt x="1190" y="380"/>
                  </a:cubicBezTo>
                  <a:cubicBezTo>
                    <a:pt x="1039" y="380"/>
                    <a:pt x="887" y="372"/>
                    <a:pt x="736" y="355"/>
                  </a:cubicBezTo>
                  <a:lnTo>
                    <a:pt x="726" y="344"/>
                  </a:lnTo>
                  <a:lnTo>
                    <a:pt x="726" y="365"/>
                  </a:lnTo>
                  <a:cubicBezTo>
                    <a:pt x="133" y="3236"/>
                    <a:pt x="0" y="6178"/>
                    <a:pt x="72" y="9110"/>
                  </a:cubicBezTo>
                  <a:cubicBezTo>
                    <a:pt x="92" y="9938"/>
                    <a:pt x="123" y="10765"/>
                    <a:pt x="215" y="11582"/>
                  </a:cubicBezTo>
                  <a:cubicBezTo>
                    <a:pt x="307" y="12410"/>
                    <a:pt x="440" y="13227"/>
                    <a:pt x="521" y="14055"/>
                  </a:cubicBezTo>
                  <a:cubicBezTo>
                    <a:pt x="603" y="14974"/>
                    <a:pt x="613" y="15893"/>
                    <a:pt x="613" y="16813"/>
                  </a:cubicBezTo>
                  <a:cubicBezTo>
                    <a:pt x="624" y="18846"/>
                    <a:pt x="633" y="20869"/>
                    <a:pt x="644" y="22892"/>
                  </a:cubicBezTo>
                  <a:lnTo>
                    <a:pt x="685" y="22892"/>
                  </a:lnTo>
                  <a:cubicBezTo>
                    <a:pt x="1185" y="22892"/>
                    <a:pt x="1686" y="22922"/>
                    <a:pt x="2186" y="22994"/>
                  </a:cubicBezTo>
                  <a:lnTo>
                    <a:pt x="2186" y="22943"/>
                  </a:lnTo>
                  <a:cubicBezTo>
                    <a:pt x="2401" y="21043"/>
                    <a:pt x="2615" y="19142"/>
                    <a:pt x="2861" y="17253"/>
                  </a:cubicBezTo>
                  <a:cubicBezTo>
                    <a:pt x="2983" y="16211"/>
                    <a:pt x="3116" y="15178"/>
                    <a:pt x="3371" y="14167"/>
                  </a:cubicBezTo>
                  <a:cubicBezTo>
                    <a:pt x="3627" y="13176"/>
                    <a:pt x="3984" y="12206"/>
                    <a:pt x="4189" y="11194"/>
                  </a:cubicBezTo>
                  <a:cubicBezTo>
                    <a:pt x="4577" y="9294"/>
                    <a:pt x="4373" y="7241"/>
                    <a:pt x="5139" y="5452"/>
                  </a:cubicBezTo>
                  <a:lnTo>
                    <a:pt x="5190" y="5422"/>
                  </a:lnTo>
                  <a:cubicBezTo>
                    <a:pt x="5262" y="5524"/>
                    <a:pt x="5344" y="5636"/>
                    <a:pt x="5405" y="5759"/>
                  </a:cubicBezTo>
                  <a:cubicBezTo>
                    <a:pt x="5435" y="5810"/>
                    <a:pt x="5466" y="5861"/>
                    <a:pt x="5487" y="5913"/>
                  </a:cubicBezTo>
                  <a:cubicBezTo>
                    <a:pt x="5813" y="6535"/>
                    <a:pt x="5936" y="7250"/>
                    <a:pt x="6100" y="7945"/>
                  </a:cubicBezTo>
                  <a:cubicBezTo>
                    <a:pt x="6488" y="9662"/>
                    <a:pt x="7080" y="11327"/>
                    <a:pt x="7857" y="12910"/>
                  </a:cubicBezTo>
                  <a:cubicBezTo>
                    <a:pt x="8214" y="13616"/>
                    <a:pt x="8602" y="14320"/>
                    <a:pt x="8858" y="15066"/>
                  </a:cubicBezTo>
                  <a:cubicBezTo>
                    <a:pt x="9093" y="15771"/>
                    <a:pt x="9195" y="16506"/>
                    <a:pt x="9358" y="17232"/>
                  </a:cubicBezTo>
                  <a:cubicBezTo>
                    <a:pt x="9828" y="19398"/>
                    <a:pt x="10819" y="21533"/>
                    <a:pt x="11074" y="23699"/>
                  </a:cubicBezTo>
                  <a:lnTo>
                    <a:pt x="11106" y="23699"/>
                  </a:lnTo>
                  <a:cubicBezTo>
                    <a:pt x="11565" y="23709"/>
                    <a:pt x="12035" y="23740"/>
                    <a:pt x="12484" y="23821"/>
                  </a:cubicBezTo>
                  <a:cubicBezTo>
                    <a:pt x="12536" y="21186"/>
                    <a:pt x="12341" y="18529"/>
                    <a:pt x="11719" y="15955"/>
                  </a:cubicBezTo>
                  <a:cubicBezTo>
                    <a:pt x="11340" y="14361"/>
                    <a:pt x="10799" y="12819"/>
                    <a:pt x="10502" y="11205"/>
                  </a:cubicBezTo>
                  <a:cubicBezTo>
                    <a:pt x="9880" y="7863"/>
                    <a:pt x="10329" y="4421"/>
                    <a:pt x="10032" y="1029"/>
                  </a:cubicBezTo>
                  <a:lnTo>
                    <a:pt x="10032" y="1019"/>
                  </a:lnTo>
                  <a:cubicBezTo>
                    <a:pt x="9982" y="1009"/>
                    <a:pt x="9941" y="998"/>
                    <a:pt x="9889" y="998"/>
                  </a:cubicBezTo>
                  <a:cubicBezTo>
                    <a:pt x="9113" y="866"/>
                    <a:pt x="8347" y="723"/>
                    <a:pt x="7581" y="539"/>
                  </a:cubicBezTo>
                  <a:cubicBezTo>
                    <a:pt x="6550" y="295"/>
                    <a:pt x="5502" y="0"/>
                    <a:pt x="4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72;p49">
              <a:extLst>
                <a:ext uri="{FF2B5EF4-FFF2-40B4-BE49-F238E27FC236}">
                  <a16:creationId xmlns:a16="http://schemas.microsoft.com/office/drawing/2014/main" id="{3C5C5168-B5C2-4B3F-81B9-11263F0343C3}"/>
                </a:ext>
              </a:extLst>
            </p:cNvPr>
            <p:cNvSpPr/>
            <p:nvPr/>
          </p:nvSpPr>
          <p:spPr>
            <a:xfrm>
              <a:off x="3419000" y="4432525"/>
              <a:ext cx="57225" cy="67250"/>
            </a:xfrm>
            <a:custGeom>
              <a:avLst/>
              <a:gdLst/>
              <a:ahLst/>
              <a:cxnLst/>
              <a:rect l="l" t="t" r="r" b="b"/>
              <a:pathLst>
                <a:path w="2289" h="2690" extrusionOk="0">
                  <a:moveTo>
                    <a:pt x="0" y="0"/>
                  </a:moveTo>
                  <a:cubicBezTo>
                    <a:pt x="0" y="450"/>
                    <a:pt x="0" y="899"/>
                    <a:pt x="10" y="1349"/>
                  </a:cubicBezTo>
                  <a:cubicBezTo>
                    <a:pt x="214" y="1420"/>
                    <a:pt x="409" y="1553"/>
                    <a:pt x="552" y="1726"/>
                  </a:cubicBezTo>
                  <a:cubicBezTo>
                    <a:pt x="684" y="1890"/>
                    <a:pt x="766" y="2094"/>
                    <a:pt x="879" y="2268"/>
                  </a:cubicBezTo>
                  <a:cubicBezTo>
                    <a:pt x="929" y="2360"/>
                    <a:pt x="1001" y="2441"/>
                    <a:pt x="1083" y="2513"/>
                  </a:cubicBezTo>
                  <a:cubicBezTo>
                    <a:pt x="1221" y="2631"/>
                    <a:pt x="1402" y="2689"/>
                    <a:pt x="1582" y="2689"/>
                  </a:cubicBezTo>
                  <a:cubicBezTo>
                    <a:pt x="1762" y="2689"/>
                    <a:pt x="1941" y="2631"/>
                    <a:pt x="2074" y="2513"/>
                  </a:cubicBezTo>
                  <a:cubicBezTo>
                    <a:pt x="2127" y="2469"/>
                    <a:pt x="2195" y="2417"/>
                    <a:pt x="2259" y="2417"/>
                  </a:cubicBezTo>
                  <a:cubicBezTo>
                    <a:pt x="2269" y="2417"/>
                    <a:pt x="2279" y="2418"/>
                    <a:pt x="2289" y="2421"/>
                  </a:cubicBezTo>
                  <a:cubicBezTo>
                    <a:pt x="2166" y="1696"/>
                    <a:pt x="2176" y="960"/>
                    <a:pt x="2248" y="235"/>
                  </a:cubicBezTo>
                  <a:lnTo>
                    <a:pt x="2207" y="225"/>
                  </a:lnTo>
                  <a:cubicBezTo>
                    <a:pt x="1982" y="173"/>
                    <a:pt x="1767" y="132"/>
                    <a:pt x="1542" y="102"/>
                  </a:cubicBezTo>
                  <a:cubicBezTo>
                    <a:pt x="1042" y="30"/>
                    <a:pt x="541" y="0"/>
                    <a:pt x="41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73;p49">
              <a:extLst>
                <a:ext uri="{FF2B5EF4-FFF2-40B4-BE49-F238E27FC236}">
                  <a16:creationId xmlns:a16="http://schemas.microsoft.com/office/drawing/2014/main" id="{91D09048-D87C-44DF-B363-3FF6E80BE630}"/>
                </a:ext>
              </a:extLst>
            </p:cNvPr>
            <p:cNvSpPr/>
            <p:nvPr/>
          </p:nvSpPr>
          <p:spPr>
            <a:xfrm>
              <a:off x="3443000" y="3274475"/>
              <a:ext cx="162700" cy="115575"/>
            </a:xfrm>
            <a:custGeom>
              <a:avLst/>
              <a:gdLst/>
              <a:ahLst/>
              <a:cxnLst/>
              <a:rect l="l" t="t" r="r" b="b"/>
              <a:pathLst>
                <a:path w="6508" h="4623" extrusionOk="0">
                  <a:moveTo>
                    <a:pt x="761" y="0"/>
                  </a:moveTo>
                  <a:cubicBezTo>
                    <a:pt x="742" y="0"/>
                    <a:pt x="724" y="1"/>
                    <a:pt x="705" y="1"/>
                  </a:cubicBezTo>
                  <a:cubicBezTo>
                    <a:pt x="460" y="11"/>
                    <a:pt x="184" y="103"/>
                    <a:pt x="71" y="318"/>
                  </a:cubicBezTo>
                  <a:cubicBezTo>
                    <a:pt x="0" y="471"/>
                    <a:pt x="10" y="644"/>
                    <a:pt x="41" y="819"/>
                  </a:cubicBezTo>
                  <a:cubicBezTo>
                    <a:pt x="184" y="1472"/>
                    <a:pt x="695" y="2024"/>
                    <a:pt x="1338" y="2228"/>
                  </a:cubicBezTo>
                  <a:cubicBezTo>
                    <a:pt x="1390" y="2238"/>
                    <a:pt x="1440" y="2259"/>
                    <a:pt x="1492" y="2269"/>
                  </a:cubicBezTo>
                  <a:cubicBezTo>
                    <a:pt x="1697" y="2311"/>
                    <a:pt x="1906" y="2325"/>
                    <a:pt x="2116" y="2325"/>
                  </a:cubicBezTo>
                  <a:cubicBezTo>
                    <a:pt x="2262" y="2325"/>
                    <a:pt x="2408" y="2318"/>
                    <a:pt x="2554" y="2310"/>
                  </a:cubicBezTo>
                  <a:cubicBezTo>
                    <a:pt x="3147" y="2279"/>
                    <a:pt x="3740" y="2208"/>
                    <a:pt x="4291" y="1973"/>
                  </a:cubicBezTo>
                  <a:cubicBezTo>
                    <a:pt x="4362" y="2095"/>
                    <a:pt x="4353" y="2249"/>
                    <a:pt x="4321" y="2392"/>
                  </a:cubicBezTo>
                  <a:cubicBezTo>
                    <a:pt x="4291" y="2524"/>
                    <a:pt x="4230" y="2657"/>
                    <a:pt x="4189" y="2790"/>
                  </a:cubicBezTo>
                  <a:cubicBezTo>
                    <a:pt x="4169" y="2862"/>
                    <a:pt x="4158" y="2933"/>
                    <a:pt x="4158" y="3005"/>
                  </a:cubicBezTo>
                  <a:cubicBezTo>
                    <a:pt x="4178" y="3107"/>
                    <a:pt x="4240" y="3199"/>
                    <a:pt x="4301" y="3280"/>
                  </a:cubicBezTo>
                  <a:cubicBezTo>
                    <a:pt x="4526" y="3597"/>
                    <a:pt x="4822" y="3873"/>
                    <a:pt x="4996" y="4231"/>
                  </a:cubicBezTo>
                  <a:cubicBezTo>
                    <a:pt x="5037" y="4322"/>
                    <a:pt x="5068" y="4415"/>
                    <a:pt x="5139" y="4496"/>
                  </a:cubicBezTo>
                  <a:cubicBezTo>
                    <a:pt x="5192" y="4567"/>
                    <a:pt x="5269" y="4623"/>
                    <a:pt x="5355" y="4623"/>
                  </a:cubicBezTo>
                  <a:cubicBezTo>
                    <a:pt x="5368" y="4623"/>
                    <a:pt x="5381" y="4622"/>
                    <a:pt x="5395" y="4619"/>
                  </a:cubicBezTo>
                  <a:cubicBezTo>
                    <a:pt x="5425" y="4619"/>
                    <a:pt x="5456" y="4608"/>
                    <a:pt x="5476" y="4588"/>
                  </a:cubicBezTo>
                  <a:cubicBezTo>
                    <a:pt x="5507" y="4353"/>
                    <a:pt x="5588" y="4129"/>
                    <a:pt x="5722" y="3934"/>
                  </a:cubicBezTo>
                  <a:cubicBezTo>
                    <a:pt x="5813" y="3802"/>
                    <a:pt x="5946" y="3679"/>
                    <a:pt x="6099" y="3679"/>
                  </a:cubicBezTo>
                  <a:cubicBezTo>
                    <a:pt x="6201" y="3679"/>
                    <a:pt x="6273" y="3720"/>
                    <a:pt x="6344" y="3771"/>
                  </a:cubicBezTo>
                  <a:lnTo>
                    <a:pt x="6375" y="3771"/>
                  </a:lnTo>
                  <a:cubicBezTo>
                    <a:pt x="6508" y="3516"/>
                    <a:pt x="6508" y="3199"/>
                    <a:pt x="6437" y="2923"/>
                  </a:cubicBezTo>
                  <a:cubicBezTo>
                    <a:pt x="6334" y="2535"/>
                    <a:pt x="6110" y="2177"/>
                    <a:pt x="5803" y="1911"/>
                  </a:cubicBezTo>
                  <a:cubicBezTo>
                    <a:pt x="5752" y="1870"/>
                    <a:pt x="5701" y="1830"/>
                    <a:pt x="5681" y="1779"/>
                  </a:cubicBezTo>
                  <a:cubicBezTo>
                    <a:pt x="5660" y="1727"/>
                    <a:pt x="5650" y="1677"/>
                    <a:pt x="5650" y="1625"/>
                  </a:cubicBezTo>
                  <a:cubicBezTo>
                    <a:pt x="5609" y="1155"/>
                    <a:pt x="5343" y="676"/>
                    <a:pt x="4904" y="492"/>
                  </a:cubicBezTo>
                  <a:cubicBezTo>
                    <a:pt x="4700" y="399"/>
                    <a:pt x="4464" y="379"/>
                    <a:pt x="4240" y="379"/>
                  </a:cubicBezTo>
                  <a:cubicBezTo>
                    <a:pt x="3815" y="379"/>
                    <a:pt x="3389" y="440"/>
                    <a:pt x="2967" y="440"/>
                  </a:cubicBezTo>
                  <a:cubicBezTo>
                    <a:pt x="2791" y="440"/>
                    <a:pt x="2616" y="429"/>
                    <a:pt x="2442" y="399"/>
                  </a:cubicBezTo>
                  <a:cubicBezTo>
                    <a:pt x="1878" y="300"/>
                    <a:pt x="1342" y="0"/>
                    <a:pt x="761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74;p49">
              <a:extLst>
                <a:ext uri="{FF2B5EF4-FFF2-40B4-BE49-F238E27FC236}">
                  <a16:creationId xmlns:a16="http://schemas.microsoft.com/office/drawing/2014/main" id="{93777129-5F0D-4A18-8080-A25409A7D467}"/>
                </a:ext>
              </a:extLst>
            </p:cNvPr>
            <p:cNvSpPr/>
            <p:nvPr/>
          </p:nvSpPr>
          <p:spPr>
            <a:xfrm>
              <a:off x="3457550" y="3995775"/>
              <a:ext cx="82525" cy="442625"/>
            </a:xfrm>
            <a:custGeom>
              <a:avLst/>
              <a:gdLst/>
              <a:ahLst/>
              <a:cxnLst/>
              <a:rect l="l" t="t" r="r" b="b"/>
              <a:pathLst>
                <a:path w="3301" h="17705" extrusionOk="0">
                  <a:moveTo>
                    <a:pt x="3004" y="0"/>
                  </a:moveTo>
                  <a:lnTo>
                    <a:pt x="2953" y="30"/>
                  </a:lnTo>
                  <a:cubicBezTo>
                    <a:pt x="2187" y="1819"/>
                    <a:pt x="2391" y="3872"/>
                    <a:pt x="2003" y="5772"/>
                  </a:cubicBezTo>
                  <a:cubicBezTo>
                    <a:pt x="1798" y="6784"/>
                    <a:pt x="1441" y="7754"/>
                    <a:pt x="1185" y="8745"/>
                  </a:cubicBezTo>
                  <a:cubicBezTo>
                    <a:pt x="930" y="9756"/>
                    <a:pt x="797" y="10789"/>
                    <a:pt x="675" y="11831"/>
                  </a:cubicBezTo>
                  <a:cubicBezTo>
                    <a:pt x="429" y="13720"/>
                    <a:pt x="215" y="15621"/>
                    <a:pt x="0" y="17521"/>
                  </a:cubicBezTo>
                  <a:lnTo>
                    <a:pt x="0" y="17572"/>
                  </a:lnTo>
                  <a:cubicBezTo>
                    <a:pt x="225" y="17602"/>
                    <a:pt x="440" y="17643"/>
                    <a:pt x="665" y="17695"/>
                  </a:cubicBezTo>
                  <a:lnTo>
                    <a:pt x="706" y="17705"/>
                  </a:lnTo>
                  <a:cubicBezTo>
                    <a:pt x="910" y="15621"/>
                    <a:pt x="1676" y="13547"/>
                    <a:pt x="1768" y="11442"/>
                  </a:cubicBezTo>
                  <a:cubicBezTo>
                    <a:pt x="1798" y="10696"/>
                    <a:pt x="1748" y="9940"/>
                    <a:pt x="1932" y="9215"/>
                  </a:cubicBezTo>
                  <a:cubicBezTo>
                    <a:pt x="2105" y="8510"/>
                    <a:pt x="2493" y="7877"/>
                    <a:pt x="2697" y="7172"/>
                  </a:cubicBezTo>
                  <a:cubicBezTo>
                    <a:pt x="2840" y="6702"/>
                    <a:pt x="2902" y="6212"/>
                    <a:pt x="2953" y="5721"/>
                  </a:cubicBezTo>
                  <a:cubicBezTo>
                    <a:pt x="3147" y="3985"/>
                    <a:pt x="3260" y="2237"/>
                    <a:pt x="3301" y="491"/>
                  </a:cubicBezTo>
                  <a:cubicBezTo>
                    <a:pt x="3280" y="439"/>
                    <a:pt x="3249" y="388"/>
                    <a:pt x="3219" y="337"/>
                  </a:cubicBezTo>
                  <a:cubicBezTo>
                    <a:pt x="3158" y="214"/>
                    <a:pt x="3076" y="102"/>
                    <a:pt x="3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75;p49">
              <a:extLst>
                <a:ext uri="{FF2B5EF4-FFF2-40B4-BE49-F238E27FC236}">
                  <a16:creationId xmlns:a16="http://schemas.microsoft.com/office/drawing/2014/main" id="{5A95B3A6-4A19-4D0F-ACC1-F25A8DE5C9D0}"/>
                </a:ext>
              </a:extLst>
            </p:cNvPr>
            <p:cNvSpPr/>
            <p:nvPr/>
          </p:nvSpPr>
          <p:spPr>
            <a:xfrm>
              <a:off x="3472875" y="3323775"/>
              <a:ext cx="161200" cy="221675"/>
            </a:xfrm>
            <a:custGeom>
              <a:avLst/>
              <a:gdLst/>
              <a:ahLst/>
              <a:cxnLst/>
              <a:rect l="l" t="t" r="r" b="b"/>
              <a:pathLst>
                <a:path w="6448" h="8867" extrusionOk="0">
                  <a:moveTo>
                    <a:pt x="3096" y="1"/>
                  </a:moveTo>
                  <a:cubicBezTo>
                    <a:pt x="2545" y="236"/>
                    <a:pt x="1952" y="307"/>
                    <a:pt x="1359" y="338"/>
                  </a:cubicBezTo>
                  <a:cubicBezTo>
                    <a:pt x="1213" y="346"/>
                    <a:pt x="1067" y="353"/>
                    <a:pt x="921" y="353"/>
                  </a:cubicBezTo>
                  <a:cubicBezTo>
                    <a:pt x="711" y="353"/>
                    <a:pt x="502" y="339"/>
                    <a:pt x="297" y="297"/>
                  </a:cubicBezTo>
                  <a:lnTo>
                    <a:pt x="256" y="491"/>
                  </a:lnTo>
                  <a:cubicBezTo>
                    <a:pt x="82" y="869"/>
                    <a:pt x="0" y="1298"/>
                    <a:pt x="21" y="1717"/>
                  </a:cubicBezTo>
                  <a:cubicBezTo>
                    <a:pt x="31" y="1962"/>
                    <a:pt x="82" y="2207"/>
                    <a:pt x="93" y="2463"/>
                  </a:cubicBezTo>
                  <a:cubicBezTo>
                    <a:pt x="113" y="2729"/>
                    <a:pt x="113" y="3004"/>
                    <a:pt x="123" y="3280"/>
                  </a:cubicBezTo>
                  <a:cubicBezTo>
                    <a:pt x="164" y="4108"/>
                    <a:pt x="440" y="4925"/>
                    <a:pt x="920" y="5610"/>
                  </a:cubicBezTo>
                  <a:cubicBezTo>
                    <a:pt x="1042" y="5783"/>
                    <a:pt x="1196" y="5957"/>
                    <a:pt x="1390" y="6049"/>
                  </a:cubicBezTo>
                  <a:cubicBezTo>
                    <a:pt x="1518" y="6109"/>
                    <a:pt x="1661" y="6133"/>
                    <a:pt x="1800" y="6133"/>
                  </a:cubicBezTo>
                  <a:cubicBezTo>
                    <a:pt x="1827" y="6133"/>
                    <a:pt x="1854" y="6132"/>
                    <a:pt x="1880" y="6130"/>
                  </a:cubicBezTo>
                  <a:lnTo>
                    <a:pt x="1891" y="6130"/>
                  </a:lnTo>
                  <a:cubicBezTo>
                    <a:pt x="2728" y="6100"/>
                    <a:pt x="3444" y="5528"/>
                    <a:pt x="3975" y="4874"/>
                  </a:cubicBezTo>
                  <a:lnTo>
                    <a:pt x="3985" y="4884"/>
                  </a:lnTo>
                  <a:cubicBezTo>
                    <a:pt x="3832" y="5446"/>
                    <a:pt x="3627" y="6008"/>
                    <a:pt x="3269" y="6457"/>
                  </a:cubicBezTo>
                  <a:cubicBezTo>
                    <a:pt x="2917" y="6911"/>
                    <a:pt x="2386" y="7245"/>
                    <a:pt x="1823" y="7245"/>
                  </a:cubicBezTo>
                  <a:cubicBezTo>
                    <a:pt x="1815" y="7245"/>
                    <a:pt x="1806" y="7245"/>
                    <a:pt x="1798" y="7244"/>
                  </a:cubicBezTo>
                  <a:cubicBezTo>
                    <a:pt x="1757" y="7387"/>
                    <a:pt x="1707" y="7510"/>
                    <a:pt x="1635" y="7642"/>
                  </a:cubicBezTo>
                  <a:cubicBezTo>
                    <a:pt x="1594" y="7735"/>
                    <a:pt x="1533" y="7837"/>
                    <a:pt x="1431" y="7878"/>
                  </a:cubicBezTo>
                  <a:lnTo>
                    <a:pt x="1441" y="7908"/>
                  </a:lnTo>
                  <a:cubicBezTo>
                    <a:pt x="1880" y="8505"/>
                    <a:pt x="2616" y="8867"/>
                    <a:pt x="3359" y="8867"/>
                  </a:cubicBezTo>
                  <a:cubicBezTo>
                    <a:pt x="3531" y="8867"/>
                    <a:pt x="3703" y="8848"/>
                    <a:pt x="3873" y="8807"/>
                  </a:cubicBezTo>
                  <a:cubicBezTo>
                    <a:pt x="4618" y="8634"/>
                    <a:pt x="5231" y="8103"/>
                    <a:pt x="5721" y="7520"/>
                  </a:cubicBezTo>
                  <a:cubicBezTo>
                    <a:pt x="6018" y="7163"/>
                    <a:pt x="6294" y="6774"/>
                    <a:pt x="6447" y="6335"/>
                  </a:cubicBezTo>
                  <a:lnTo>
                    <a:pt x="6447" y="6325"/>
                  </a:lnTo>
                  <a:cubicBezTo>
                    <a:pt x="6059" y="6161"/>
                    <a:pt x="5701" y="5916"/>
                    <a:pt x="5415" y="5599"/>
                  </a:cubicBezTo>
                  <a:cubicBezTo>
                    <a:pt x="4945" y="5088"/>
                    <a:pt x="4679" y="4394"/>
                    <a:pt x="4670" y="3710"/>
                  </a:cubicBezTo>
                  <a:lnTo>
                    <a:pt x="4670" y="3710"/>
                  </a:lnTo>
                  <a:cubicBezTo>
                    <a:pt x="4686" y="3715"/>
                    <a:pt x="4721" y="3723"/>
                    <a:pt x="4761" y="3723"/>
                  </a:cubicBezTo>
                  <a:cubicBezTo>
                    <a:pt x="4794" y="3723"/>
                    <a:pt x="4831" y="3717"/>
                    <a:pt x="4863" y="3699"/>
                  </a:cubicBezTo>
                  <a:cubicBezTo>
                    <a:pt x="4996" y="3648"/>
                    <a:pt x="5037" y="3485"/>
                    <a:pt x="5027" y="3342"/>
                  </a:cubicBezTo>
                  <a:cubicBezTo>
                    <a:pt x="5017" y="3209"/>
                    <a:pt x="4986" y="3065"/>
                    <a:pt x="5017" y="2933"/>
                  </a:cubicBezTo>
                  <a:cubicBezTo>
                    <a:pt x="5078" y="2729"/>
                    <a:pt x="5292" y="2586"/>
                    <a:pt x="5344" y="2381"/>
                  </a:cubicBezTo>
                  <a:cubicBezTo>
                    <a:pt x="5364" y="2300"/>
                    <a:pt x="5354" y="2207"/>
                    <a:pt x="5323" y="2116"/>
                  </a:cubicBezTo>
                  <a:cubicBezTo>
                    <a:pt x="5292" y="2003"/>
                    <a:pt x="5231" y="1880"/>
                    <a:pt x="5149" y="1799"/>
                  </a:cubicBezTo>
                  <a:cubicBezTo>
                    <a:pt x="5078" y="1748"/>
                    <a:pt x="5006" y="1707"/>
                    <a:pt x="4904" y="1707"/>
                  </a:cubicBezTo>
                  <a:cubicBezTo>
                    <a:pt x="4751" y="1707"/>
                    <a:pt x="4618" y="1830"/>
                    <a:pt x="4527" y="1962"/>
                  </a:cubicBezTo>
                  <a:cubicBezTo>
                    <a:pt x="4393" y="2157"/>
                    <a:pt x="4312" y="2381"/>
                    <a:pt x="4281" y="2616"/>
                  </a:cubicBezTo>
                  <a:cubicBezTo>
                    <a:pt x="4261" y="2636"/>
                    <a:pt x="4230" y="2647"/>
                    <a:pt x="4200" y="2647"/>
                  </a:cubicBezTo>
                  <a:cubicBezTo>
                    <a:pt x="4186" y="2650"/>
                    <a:pt x="4173" y="2651"/>
                    <a:pt x="4160" y="2651"/>
                  </a:cubicBezTo>
                  <a:cubicBezTo>
                    <a:pt x="4074" y="2651"/>
                    <a:pt x="3997" y="2595"/>
                    <a:pt x="3944" y="2524"/>
                  </a:cubicBezTo>
                  <a:cubicBezTo>
                    <a:pt x="3873" y="2443"/>
                    <a:pt x="3842" y="2350"/>
                    <a:pt x="3801" y="2259"/>
                  </a:cubicBezTo>
                  <a:cubicBezTo>
                    <a:pt x="3627" y="1901"/>
                    <a:pt x="3331" y="1625"/>
                    <a:pt x="3106" y="1308"/>
                  </a:cubicBezTo>
                  <a:cubicBezTo>
                    <a:pt x="3045" y="1227"/>
                    <a:pt x="2983" y="1135"/>
                    <a:pt x="2963" y="1033"/>
                  </a:cubicBezTo>
                  <a:cubicBezTo>
                    <a:pt x="2963" y="961"/>
                    <a:pt x="2974" y="890"/>
                    <a:pt x="2994" y="818"/>
                  </a:cubicBezTo>
                  <a:cubicBezTo>
                    <a:pt x="3035" y="685"/>
                    <a:pt x="3096" y="552"/>
                    <a:pt x="3126" y="420"/>
                  </a:cubicBezTo>
                  <a:cubicBezTo>
                    <a:pt x="3158" y="277"/>
                    <a:pt x="3167" y="123"/>
                    <a:pt x="3096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76;p49">
              <a:extLst>
                <a:ext uri="{FF2B5EF4-FFF2-40B4-BE49-F238E27FC236}">
                  <a16:creationId xmlns:a16="http://schemas.microsoft.com/office/drawing/2014/main" id="{0C037027-588C-4443-86C7-CE69EC1E81D1}"/>
                </a:ext>
              </a:extLst>
            </p:cNvPr>
            <p:cNvSpPr/>
            <p:nvPr/>
          </p:nvSpPr>
          <p:spPr>
            <a:xfrm>
              <a:off x="3498175" y="3481875"/>
              <a:ext cx="150200" cy="82500"/>
            </a:xfrm>
            <a:custGeom>
              <a:avLst/>
              <a:gdLst/>
              <a:ahLst/>
              <a:cxnLst/>
              <a:rect l="l" t="t" r="r" b="b"/>
              <a:pathLst>
                <a:path w="6008" h="3300" extrusionOk="0">
                  <a:moveTo>
                    <a:pt x="5435" y="1"/>
                  </a:moveTo>
                  <a:lnTo>
                    <a:pt x="5435" y="11"/>
                  </a:lnTo>
                  <a:cubicBezTo>
                    <a:pt x="5282" y="450"/>
                    <a:pt x="5006" y="839"/>
                    <a:pt x="4709" y="1196"/>
                  </a:cubicBezTo>
                  <a:cubicBezTo>
                    <a:pt x="4219" y="1779"/>
                    <a:pt x="3606" y="2310"/>
                    <a:pt x="2861" y="2483"/>
                  </a:cubicBezTo>
                  <a:cubicBezTo>
                    <a:pt x="2691" y="2524"/>
                    <a:pt x="2519" y="2543"/>
                    <a:pt x="2347" y="2543"/>
                  </a:cubicBezTo>
                  <a:cubicBezTo>
                    <a:pt x="1604" y="2543"/>
                    <a:pt x="868" y="2181"/>
                    <a:pt x="429" y="1584"/>
                  </a:cubicBezTo>
                  <a:lnTo>
                    <a:pt x="419" y="1554"/>
                  </a:lnTo>
                  <a:cubicBezTo>
                    <a:pt x="357" y="1584"/>
                    <a:pt x="286" y="1584"/>
                    <a:pt x="225" y="1584"/>
                  </a:cubicBezTo>
                  <a:lnTo>
                    <a:pt x="0" y="1584"/>
                  </a:lnTo>
                  <a:lnTo>
                    <a:pt x="0" y="1615"/>
                  </a:lnTo>
                  <a:cubicBezTo>
                    <a:pt x="204" y="2044"/>
                    <a:pt x="419" y="2483"/>
                    <a:pt x="777" y="2800"/>
                  </a:cubicBezTo>
                  <a:cubicBezTo>
                    <a:pt x="1155" y="3133"/>
                    <a:pt x="1668" y="3300"/>
                    <a:pt x="2176" y="3300"/>
                  </a:cubicBezTo>
                  <a:cubicBezTo>
                    <a:pt x="2244" y="3300"/>
                    <a:pt x="2312" y="3297"/>
                    <a:pt x="2380" y="3291"/>
                  </a:cubicBezTo>
                  <a:cubicBezTo>
                    <a:pt x="2963" y="3250"/>
                    <a:pt x="3504" y="3014"/>
                    <a:pt x="3974" y="2678"/>
                  </a:cubicBezTo>
                  <a:cubicBezTo>
                    <a:pt x="4444" y="2340"/>
                    <a:pt x="4832" y="1911"/>
                    <a:pt x="5190" y="1461"/>
                  </a:cubicBezTo>
                  <a:cubicBezTo>
                    <a:pt x="5506" y="1063"/>
                    <a:pt x="5803" y="634"/>
                    <a:pt x="6007" y="164"/>
                  </a:cubicBezTo>
                  <a:cubicBezTo>
                    <a:pt x="5813" y="133"/>
                    <a:pt x="5619" y="72"/>
                    <a:pt x="5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77;p49">
              <a:extLst>
                <a:ext uri="{FF2B5EF4-FFF2-40B4-BE49-F238E27FC236}">
                  <a16:creationId xmlns:a16="http://schemas.microsoft.com/office/drawing/2014/main" id="{B793DE22-677B-4EFB-98A2-2E2A98CFF9AD}"/>
                </a:ext>
              </a:extLst>
            </p:cNvPr>
            <p:cNvSpPr/>
            <p:nvPr/>
          </p:nvSpPr>
          <p:spPr>
            <a:xfrm>
              <a:off x="3517825" y="3445625"/>
              <a:ext cx="54675" cy="59275"/>
            </a:xfrm>
            <a:custGeom>
              <a:avLst/>
              <a:gdLst/>
              <a:ahLst/>
              <a:cxnLst/>
              <a:rect l="l" t="t" r="r" b="b"/>
              <a:pathLst>
                <a:path w="2187" h="2371" extrusionOk="0">
                  <a:moveTo>
                    <a:pt x="2177" y="0"/>
                  </a:moveTo>
                  <a:cubicBezTo>
                    <a:pt x="1646" y="654"/>
                    <a:pt x="930" y="1226"/>
                    <a:pt x="93" y="1256"/>
                  </a:cubicBezTo>
                  <a:lnTo>
                    <a:pt x="93" y="1308"/>
                  </a:lnTo>
                  <a:cubicBezTo>
                    <a:pt x="134" y="1665"/>
                    <a:pt x="103" y="2033"/>
                    <a:pt x="0" y="2370"/>
                  </a:cubicBezTo>
                  <a:cubicBezTo>
                    <a:pt x="8" y="2371"/>
                    <a:pt x="17" y="2371"/>
                    <a:pt x="25" y="2371"/>
                  </a:cubicBezTo>
                  <a:cubicBezTo>
                    <a:pt x="588" y="2371"/>
                    <a:pt x="1119" y="2037"/>
                    <a:pt x="1471" y="1583"/>
                  </a:cubicBezTo>
                  <a:cubicBezTo>
                    <a:pt x="1829" y="1134"/>
                    <a:pt x="2034" y="572"/>
                    <a:pt x="2187" y="10"/>
                  </a:cubicBezTo>
                  <a:lnTo>
                    <a:pt x="2177" y="0"/>
                  </a:ln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78;p49">
              <a:extLst>
                <a:ext uri="{FF2B5EF4-FFF2-40B4-BE49-F238E27FC236}">
                  <a16:creationId xmlns:a16="http://schemas.microsoft.com/office/drawing/2014/main" id="{8F1A9776-AFAB-45B7-884E-EA5E7FD0EF19}"/>
                </a:ext>
              </a:extLst>
            </p:cNvPr>
            <p:cNvSpPr/>
            <p:nvPr/>
          </p:nvSpPr>
          <p:spPr>
            <a:xfrm>
              <a:off x="3586275" y="3568450"/>
              <a:ext cx="262575" cy="293100"/>
            </a:xfrm>
            <a:custGeom>
              <a:avLst/>
              <a:gdLst/>
              <a:ahLst/>
              <a:cxnLst/>
              <a:rect l="l" t="t" r="r" b="b"/>
              <a:pathLst>
                <a:path w="10503" h="11724" extrusionOk="0">
                  <a:moveTo>
                    <a:pt x="7918" y="1"/>
                  </a:moveTo>
                  <a:cubicBezTo>
                    <a:pt x="6897" y="512"/>
                    <a:pt x="6100" y="1401"/>
                    <a:pt x="5446" y="2341"/>
                  </a:cubicBezTo>
                  <a:lnTo>
                    <a:pt x="5435" y="2351"/>
                  </a:lnTo>
                  <a:cubicBezTo>
                    <a:pt x="6018" y="2913"/>
                    <a:pt x="6713" y="3352"/>
                    <a:pt x="7397" y="3791"/>
                  </a:cubicBezTo>
                  <a:lnTo>
                    <a:pt x="7469" y="3832"/>
                  </a:lnTo>
                  <a:cubicBezTo>
                    <a:pt x="6631" y="5272"/>
                    <a:pt x="6079" y="6918"/>
                    <a:pt x="4925" y="8123"/>
                  </a:cubicBezTo>
                  <a:cubicBezTo>
                    <a:pt x="4772" y="8276"/>
                    <a:pt x="4618" y="8419"/>
                    <a:pt x="4424" y="8511"/>
                  </a:cubicBezTo>
                  <a:cubicBezTo>
                    <a:pt x="4208" y="8616"/>
                    <a:pt x="3965" y="8643"/>
                    <a:pt x="3719" y="8643"/>
                  </a:cubicBezTo>
                  <a:cubicBezTo>
                    <a:pt x="3558" y="8643"/>
                    <a:pt x="3396" y="8631"/>
                    <a:pt x="3239" y="8623"/>
                  </a:cubicBezTo>
                  <a:cubicBezTo>
                    <a:pt x="3065" y="8614"/>
                    <a:pt x="2902" y="8603"/>
                    <a:pt x="2728" y="8603"/>
                  </a:cubicBezTo>
                  <a:cubicBezTo>
                    <a:pt x="2620" y="8599"/>
                    <a:pt x="2511" y="8597"/>
                    <a:pt x="2402" y="8597"/>
                  </a:cubicBezTo>
                  <a:cubicBezTo>
                    <a:pt x="1997" y="8597"/>
                    <a:pt x="1588" y="8624"/>
                    <a:pt x="1185" y="8664"/>
                  </a:cubicBezTo>
                  <a:cubicBezTo>
                    <a:pt x="890" y="8685"/>
                    <a:pt x="593" y="8726"/>
                    <a:pt x="317" y="8838"/>
                  </a:cubicBezTo>
                  <a:cubicBezTo>
                    <a:pt x="164" y="8900"/>
                    <a:pt x="0" y="9032"/>
                    <a:pt x="52" y="9196"/>
                  </a:cubicBezTo>
                  <a:cubicBezTo>
                    <a:pt x="84" y="9311"/>
                    <a:pt x="200" y="9346"/>
                    <a:pt x="327" y="9346"/>
                  </a:cubicBezTo>
                  <a:cubicBezTo>
                    <a:pt x="403" y="9346"/>
                    <a:pt x="483" y="9333"/>
                    <a:pt x="552" y="9318"/>
                  </a:cubicBezTo>
                  <a:cubicBezTo>
                    <a:pt x="833" y="9251"/>
                    <a:pt x="1122" y="9218"/>
                    <a:pt x="1411" y="9218"/>
                  </a:cubicBezTo>
                  <a:cubicBezTo>
                    <a:pt x="1690" y="9218"/>
                    <a:pt x="1968" y="9248"/>
                    <a:pt x="2238" y="9308"/>
                  </a:cubicBezTo>
                  <a:cubicBezTo>
                    <a:pt x="1543" y="9431"/>
                    <a:pt x="838" y="9563"/>
                    <a:pt x="246" y="9952"/>
                  </a:cubicBezTo>
                  <a:cubicBezTo>
                    <a:pt x="123" y="10033"/>
                    <a:pt x="0" y="10197"/>
                    <a:pt x="102" y="10299"/>
                  </a:cubicBezTo>
                  <a:cubicBezTo>
                    <a:pt x="141" y="10337"/>
                    <a:pt x="191" y="10348"/>
                    <a:pt x="240" y="10348"/>
                  </a:cubicBezTo>
                  <a:cubicBezTo>
                    <a:pt x="271" y="10348"/>
                    <a:pt x="300" y="10344"/>
                    <a:pt x="327" y="10340"/>
                  </a:cubicBezTo>
                  <a:cubicBezTo>
                    <a:pt x="980" y="10249"/>
                    <a:pt x="1617" y="9990"/>
                    <a:pt x="2266" y="9990"/>
                  </a:cubicBezTo>
                  <a:cubicBezTo>
                    <a:pt x="2348" y="9990"/>
                    <a:pt x="2431" y="9994"/>
                    <a:pt x="2514" y="10003"/>
                  </a:cubicBezTo>
                  <a:cubicBezTo>
                    <a:pt x="1932" y="10156"/>
                    <a:pt x="1349" y="10350"/>
                    <a:pt x="777" y="10565"/>
                  </a:cubicBezTo>
                  <a:cubicBezTo>
                    <a:pt x="675" y="10605"/>
                    <a:pt x="542" y="10687"/>
                    <a:pt x="572" y="10800"/>
                  </a:cubicBezTo>
                  <a:cubicBezTo>
                    <a:pt x="599" y="10887"/>
                    <a:pt x="698" y="10914"/>
                    <a:pt x="790" y="10914"/>
                  </a:cubicBezTo>
                  <a:cubicBezTo>
                    <a:pt x="806" y="10914"/>
                    <a:pt x="823" y="10913"/>
                    <a:pt x="838" y="10912"/>
                  </a:cubicBezTo>
                  <a:cubicBezTo>
                    <a:pt x="1394" y="10881"/>
                    <a:pt x="1956" y="10729"/>
                    <a:pt x="2505" y="10729"/>
                  </a:cubicBezTo>
                  <a:cubicBezTo>
                    <a:pt x="2672" y="10729"/>
                    <a:pt x="2839" y="10744"/>
                    <a:pt x="3004" y="10779"/>
                  </a:cubicBezTo>
                  <a:cubicBezTo>
                    <a:pt x="2504" y="10953"/>
                    <a:pt x="2003" y="11137"/>
                    <a:pt x="1503" y="11321"/>
                  </a:cubicBezTo>
                  <a:cubicBezTo>
                    <a:pt x="1410" y="11352"/>
                    <a:pt x="1319" y="11382"/>
                    <a:pt x="1267" y="11454"/>
                  </a:cubicBezTo>
                  <a:cubicBezTo>
                    <a:pt x="1206" y="11525"/>
                    <a:pt x="1196" y="11647"/>
                    <a:pt x="1278" y="11699"/>
                  </a:cubicBezTo>
                  <a:cubicBezTo>
                    <a:pt x="1301" y="11717"/>
                    <a:pt x="1330" y="11723"/>
                    <a:pt x="1362" y="11723"/>
                  </a:cubicBezTo>
                  <a:cubicBezTo>
                    <a:pt x="1400" y="11723"/>
                    <a:pt x="1443" y="11715"/>
                    <a:pt x="1482" y="11709"/>
                  </a:cubicBezTo>
                  <a:cubicBezTo>
                    <a:pt x="1737" y="11647"/>
                    <a:pt x="1993" y="11576"/>
                    <a:pt x="2259" y="11515"/>
                  </a:cubicBezTo>
                  <a:cubicBezTo>
                    <a:pt x="2626" y="11423"/>
                    <a:pt x="2994" y="11331"/>
                    <a:pt x="3362" y="11229"/>
                  </a:cubicBezTo>
                  <a:cubicBezTo>
                    <a:pt x="3914" y="11075"/>
                    <a:pt x="4445" y="10891"/>
                    <a:pt x="4956" y="10636"/>
                  </a:cubicBezTo>
                  <a:cubicBezTo>
                    <a:pt x="5221" y="10299"/>
                    <a:pt x="5497" y="9849"/>
                    <a:pt x="5885" y="9492"/>
                  </a:cubicBezTo>
                  <a:cubicBezTo>
                    <a:pt x="6069" y="9329"/>
                    <a:pt x="6284" y="9175"/>
                    <a:pt x="6488" y="9032"/>
                  </a:cubicBezTo>
                  <a:cubicBezTo>
                    <a:pt x="6804" y="8807"/>
                    <a:pt x="7111" y="8573"/>
                    <a:pt x="7408" y="8337"/>
                  </a:cubicBezTo>
                  <a:cubicBezTo>
                    <a:pt x="7867" y="7990"/>
                    <a:pt x="8327" y="7643"/>
                    <a:pt x="8715" y="7224"/>
                  </a:cubicBezTo>
                  <a:cubicBezTo>
                    <a:pt x="9195" y="6713"/>
                    <a:pt x="9553" y="6110"/>
                    <a:pt x="9921" y="5508"/>
                  </a:cubicBezTo>
                  <a:lnTo>
                    <a:pt x="10411" y="4711"/>
                  </a:lnTo>
                  <a:cubicBezTo>
                    <a:pt x="10452" y="4629"/>
                    <a:pt x="10503" y="4548"/>
                    <a:pt x="10503" y="4455"/>
                  </a:cubicBezTo>
                  <a:cubicBezTo>
                    <a:pt x="10503" y="4373"/>
                    <a:pt x="10462" y="4292"/>
                    <a:pt x="10421" y="4221"/>
                  </a:cubicBezTo>
                  <a:cubicBezTo>
                    <a:pt x="10125" y="3689"/>
                    <a:pt x="9839" y="3147"/>
                    <a:pt x="9542" y="2616"/>
                  </a:cubicBezTo>
                  <a:cubicBezTo>
                    <a:pt x="9246" y="1962"/>
                    <a:pt x="8909" y="1247"/>
                    <a:pt x="8429" y="624"/>
                  </a:cubicBezTo>
                  <a:cubicBezTo>
                    <a:pt x="8266" y="409"/>
                    <a:pt x="8092" y="216"/>
                    <a:pt x="7918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79;p49">
              <a:extLst>
                <a:ext uri="{FF2B5EF4-FFF2-40B4-BE49-F238E27FC236}">
                  <a16:creationId xmlns:a16="http://schemas.microsoft.com/office/drawing/2014/main" id="{447A5675-BA76-43A0-A0E6-E507C279F700}"/>
                </a:ext>
              </a:extLst>
            </p:cNvPr>
            <p:cNvSpPr/>
            <p:nvPr/>
          </p:nvSpPr>
          <p:spPr>
            <a:xfrm>
              <a:off x="3649875" y="3885675"/>
              <a:ext cx="81750" cy="574700"/>
            </a:xfrm>
            <a:custGeom>
              <a:avLst/>
              <a:gdLst/>
              <a:ahLst/>
              <a:cxnLst/>
              <a:rect l="l" t="t" r="r" b="b"/>
              <a:pathLst>
                <a:path w="3270" h="22988" extrusionOk="0">
                  <a:moveTo>
                    <a:pt x="153" y="1"/>
                  </a:moveTo>
                  <a:lnTo>
                    <a:pt x="153" y="11"/>
                  </a:lnTo>
                  <a:cubicBezTo>
                    <a:pt x="450" y="3403"/>
                    <a:pt x="1" y="6845"/>
                    <a:pt x="623" y="10187"/>
                  </a:cubicBezTo>
                  <a:cubicBezTo>
                    <a:pt x="920" y="11801"/>
                    <a:pt x="1461" y="13343"/>
                    <a:pt x="1840" y="14937"/>
                  </a:cubicBezTo>
                  <a:cubicBezTo>
                    <a:pt x="2462" y="17511"/>
                    <a:pt x="2657" y="20168"/>
                    <a:pt x="2605" y="22803"/>
                  </a:cubicBezTo>
                  <a:cubicBezTo>
                    <a:pt x="2820" y="22855"/>
                    <a:pt x="3025" y="22906"/>
                    <a:pt x="3229" y="22987"/>
                  </a:cubicBezTo>
                  <a:lnTo>
                    <a:pt x="3270" y="22987"/>
                  </a:lnTo>
                  <a:cubicBezTo>
                    <a:pt x="3218" y="21976"/>
                    <a:pt x="3270" y="20944"/>
                    <a:pt x="3259" y="19933"/>
                  </a:cubicBezTo>
                  <a:cubicBezTo>
                    <a:pt x="3249" y="17961"/>
                    <a:pt x="3014" y="15999"/>
                    <a:pt x="2555" y="14089"/>
                  </a:cubicBezTo>
                  <a:cubicBezTo>
                    <a:pt x="2350" y="13261"/>
                    <a:pt x="2115" y="12444"/>
                    <a:pt x="2003" y="11596"/>
                  </a:cubicBezTo>
                  <a:cubicBezTo>
                    <a:pt x="1880" y="10697"/>
                    <a:pt x="1911" y="9788"/>
                    <a:pt x="1911" y="8879"/>
                  </a:cubicBezTo>
                  <a:cubicBezTo>
                    <a:pt x="1901" y="5906"/>
                    <a:pt x="1513" y="2943"/>
                    <a:pt x="787" y="62"/>
                  </a:cubicBezTo>
                  <a:lnTo>
                    <a:pt x="787" y="52"/>
                  </a:lnTo>
                  <a:cubicBezTo>
                    <a:pt x="573" y="52"/>
                    <a:pt x="358" y="32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80;p49">
              <a:extLst>
                <a:ext uri="{FF2B5EF4-FFF2-40B4-BE49-F238E27FC236}">
                  <a16:creationId xmlns:a16="http://schemas.microsoft.com/office/drawing/2014/main" id="{C522E814-256B-452D-BE04-326BDE7247CD}"/>
                </a:ext>
              </a:extLst>
            </p:cNvPr>
            <p:cNvSpPr/>
            <p:nvPr/>
          </p:nvSpPr>
          <p:spPr>
            <a:xfrm>
              <a:off x="3673875" y="4500200"/>
              <a:ext cx="20200" cy="57500"/>
            </a:xfrm>
            <a:custGeom>
              <a:avLst/>
              <a:gdLst/>
              <a:ahLst/>
              <a:cxnLst/>
              <a:rect l="l" t="t" r="r" b="b"/>
              <a:pathLst>
                <a:path w="808" h="2300" extrusionOk="0">
                  <a:moveTo>
                    <a:pt x="378" y="0"/>
                  </a:moveTo>
                  <a:lnTo>
                    <a:pt x="287" y="154"/>
                  </a:lnTo>
                  <a:cubicBezTo>
                    <a:pt x="287" y="163"/>
                    <a:pt x="276" y="174"/>
                    <a:pt x="276" y="184"/>
                  </a:cubicBezTo>
                  <a:cubicBezTo>
                    <a:pt x="205" y="297"/>
                    <a:pt x="144" y="399"/>
                    <a:pt x="113" y="521"/>
                  </a:cubicBezTo>
                  <a:cubicBezTo>
                    <a:pt x="1" y="889"/>
                    <a:pt x="113" y="1287"/>
                    <a:pt x="185" y="1666"/>
                  </a:cubicBezTo>
                  <a:cubicBezTo>
                    <a:pt x="226" y="1880"/>
                    <a:pt x="256" y="2084"/>
                    <a:pt x="267" y="2299"/>
                  </a:cubicBezTo>
                  <a:cubicBezTo>
                    <a:pt x="583" y="2207"/>
                    <a:pt x="767" y="1859"/>
                    <a:pt x="787" y="1532"/>
                  </a:cubicBezTo>
                  <a:cubicBezTo>
                    <a:pt x="808" y="1196"/>
                    <a:pt x="696" y="879"/>
                    <a:pt x="583" y="562"/>
                  </a:cubicBezTo>
                  <a:cubicBezTo>
                    <a:pt x="522" y="378"/>
                    <a:pt x="450" y="184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681;p49">
              <a:extLst>
                <a:ext uri="{FF2B5EF4-FFF2-40B4-BE49-F238E27FC236}">
                  <a16:creationId xmlns:a16="http://schemas.microsoft.com/office/drawing/2014/main" id="{B23FED4B-53E5-4E71-9A8F-0DF41C9837BA}"/>
                </a:ext>
              </a:extLst>
            </p:cNvPr>
            <p:cNvSpPr/>
            <p:nvPr/>
          </p:nvSpPr>
          <p:spPr>
            <a:xfrm>
              <a:off x="3679750" y="4452675"/>
              <a:ext cx="58775" cy="56725"/>
            </a:xfrm>
            <a:custGeom>
              <a:avLst/>
              <a:gdLst/>
              <a:ahLst/>
              <a:cxnLst/>
              <a:rect l="l" t="t" r="r" b="b"/>
              <a:pathLst>
                <a:path w="2351" h="2269" extrusionOk="0">
                  <a:moveTo>
                    <a:pt x="0" y="1"/>
                  </a:moveTo>
                  <a:cubicBezTo>
                    <a:pt x="93" y="686"/>
                    <a:pt x="93" y="1370"/>
                    <a:pt x="0" y="2055"/>
                  </a:cubicBezTo>
                  <a:lnTo>
                    <a:pt x="41" y="2085"/>
                  </a:lnTo>
                  <a:cubicBezTo>
                    <a:pt x="41" y="2075"/>
                    <a:pt x="52" y="2064"/>
                    <a:pt x="52" y="2055"/>
                  </a:cubicBezTo>
                  <a:lnTo>
                    <a:pt x="143" y="1901"/>
                  </a:lnTo>
                  <a:cubicBezTo>
                    <a:pt x="215" y="1778"/>
                    <a:pt x="297" y="1656"/>
                    <a:pt x="399" y="1554"/>
                  </a:cubicBezTo>
                  <a:cubicBezTo>
                    <a:pt x="526" y="1427"/>
                    <a:pt x="694" y="1324"/>
                    <a:pt x="901" y="1324"/>
                  </a:cubicBezTo>
                  <a:cubicBezTo>
                    <a:pt x="927" y="1324"/>
                    <a:pt x="954" y="1326"/>
                    <a:pt x="981" y="1329"/>
                  </a:cubicBezTo>
                  <a:cubicBezTo>
                    <a:pt x="1014" y="1322"/>
                    <a:pt x="1047" y="1319"/>
                    <a:pt x="1080" y="1319"/>
                  </a:cubicBezTo>
                  <a:cubicBezTo>
                    <a:pt x="1248" y="1319"/>
                    <a:pt x="1405" y="1402"/>
                    <a:pt x="1533" y="1513"/>
                  </a:cubicBezTo>
                  <a:cubicBezTo>
                    <a:pt x="1687" y="1646"/>
                    <a:pt x="1809" y="1809"/>
                    <a:pt x="1952" y="1952"/>
                  </a:cubicBezTo>
                  <a:cubicBezTo>
                    <a:pt x="1982" y="1983"/>
                    <a:pt x="2023" y="2014"/>
                    <a:pt x="2054" y="2044"/>
                  </a:cubicBezTo>
                  <a:cubicBezTo>
                    <a:pt x="2146" y="2116"/>
                    <a:pt x="2228" y="2187"/>
                    <a:pt x="2300" y="2269"/>
                  </a:cubicBezTo>
                  <a:lnTo>
                    <a:pt x="2350" y="2218"/>
                  </a:lnTo>
                  <a:cubicBezTo>
                    <a:pt x="2187" y="1595"/>
                    <a:pt x="2116" y="951"/>
                    <a:pt x="2075" y="307"/>
                  </a:cubicBezTo>
                  <a:lnTo>
                    <a:pt x="2034" y="307"/>
                  </a:lnTo>
                  <a:cubicBezTo>
                    <a:pt x="1830" y="226"/>
                    <a:pt x="1625" y="175"/>
                    <a:pt x="1410" y="123"/>
                  </a:cubicBezTo>
                  <a:cubicBezTo>
                    <a:pt x="961" y="42"/>
                    <a:pt x="491" y="11"/>
                    <a:pt x="32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682;p49">
              <a:extLst>
                <a:ext uri="{FF2B5EF4-FFF2-40B4-BE49-F238E27FC236}">
                  <a16:creationId xmlns:a16="http://schemas.microsoft.com/office/drawing/2014/main" id="{8179C673-75C6-4980-B150-8A737CD4DD29}"/>
                </a:ext>
              </a:extLst>
            </p:cNvPr>
            <p:cNvSpPr/>
            <p:nvPr/>
          </p:nvSpPr>
          <p:spPr>
            <a:xfrm>
              <a:off x="3684100" y="4574775"/>
              <a:ext cx="77675" cy="29225"/>
            </a:xfrm>
            <a:custGeom>
              <a:avLst/>
              <a:gdLst/>
              <a:ahLst/>
              <a:cxnLst/>
              <a:rect l="l" t="t" r="r" b="b"/>
              <a:pathLst>
                <a:path w="3107" h="1169" extrusionOk="0">
                  <a:moveTo>
                    <a:pt x="3055" y="0"/>
                  </a:moveTo>
                  <a:lnTo>
                    <a:pt x="3014" y="11"/>
                  </a:lnTo>
                  <a:cubicBezTo>
                    <a:pt x="2922" y="276"/>
                    <a:pt x="2667" y="491"/>
                    <a:pt x="2381" y="522"/>
                  </a:cubicBezTo>
                  <a:cubicBezTo>
                    <a:pt x="2353" y="524"/>
                    <a:pt x="2326" y="526"/>
                    <a:pt x="2299" y="526"/>
                  </a:cubicBezTo>
                  <a:cubicBezTo>
                    <a:pt x="2032" y="526"/>
                    <a:pt x="1773" y="398"/>
                    <a:pt x="1522" y="297"/>
                  </a:cubicBezTo>
                  <a:cubicBezTo>
                    <a:pt x="1362" y="239"/>
                    <a:pt x="1185" y="192"/>
                    <a:pt x="1017" y="192"/>
                  </a:cubicBezTo>
                  <a:cubicBezTo>
                    <a:pt x="887" y="192"/>
                    <a:pt x="762" y="221"/>
                    <a:pt x="654" y="297"/>
                  </a:cubicBezTo>
                  <a:cubicBezTo>
                    <a:pt x="582" y="348"/>
                    <a:pt x="532" y="419"/>
                    <a:pt x="450" y="460"/>
                  </a:cubicBezTo>
                  <a:cubicBezTo>
                    <a:pt x="317" y="542"/>
                    <a:pt x="153" y="542"/>
                    <a:pt x="1" y="542"/>
                  </a:cubicBezTo>
                  <a:cubicBezTo>
                    <a:pt x="51" y="624"/>
                    <a:pt x="133" y="695"/>
                    <a:pt x="205" y="756"/>
                  </a:cubicBezTo>
                  <a:cubicBezTo>
                    <a:pt x="599" y="1054"/>
                    <a:pt x="1100" y="1168"/>
                    <a:pt x="1605" y="1168"/>
                  </a:cubicBezTo>
                  <a:cubicBezTo>
                    <a:pt x="1741" y="1168"/>
                    <a:pt x="1878" y="1160"/>
                    <a:pt x="2013" y="1144"/>
                  </a:cubicBezTo>
                  <a:cubicBezTo>
                    <a:pt x="2401" y="1104"/>
                    <a:pt x="2841" y="961"/>
                    <a:pt x="3014" y="613"/>
                  </a:cubicBezTo>
                  <a:cubicBezTo>
                    <a:pt x="3106" y="419"/>
                    <a:pt x="3106" y="204"/>
                    <a:pt x="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683;p49">
              <a:extLst>
                <a:ext uri="{FF2B5EF4-FFF2-40B4-BE49-F238E27FC236}">
                  <a16:creationId xmlns:a16="http://schemas.microsoft.com/office/drawing/2014/main" id="{F313B2A3-FF8F-4443-A1A3-7C559F16A727}"/>
                </a:ext>
              </a:extLst>
            </p:cNvPr>
            <p:cNvSpPr/>
            <p:nvPr/>
          </p:nvSpPr>
          <p:spPr>
            <a:xfrm>
              <a:off x="3713475" y="3558250"/>
              <a:ext cx="70775" cy="68975"/>
            </a:xfrm>
            <a:custGeom>
              <a:avLst/>
              <a:gdLst/>
              <a:ahLst/>
              <a:cxnLst/>
              <a:rect l="l" t="t" r="r" b="b"/>
              <a:pathLst>
                <a:path w="2831" h="2759" extrusionOk="0">
                  <a:moveTo>
                    <a:pt x="2503" y="0"/>
                  </a:moveTo>
                  <a:cubicBezTo>
                    <a:pt x="1420" y="460"/>
                    <a:pt x="633" y="1400"/>
                    <a:pt x="0" y="2391"/>
                  </a:cubicBezTo>
                  <a:cubicBezTo>
                    <a:pt x="11" y="2391"/>
                    <a:pt x="11" y="2401"/>
                    <a:pt x="11" y="2401"/>
                  </a:cubicBezTo>
                  <a:cubicBezTo>
                    <a:pt x="113" y="2524"/>
                    <a:pt x="235" y="2647"/>
                    <a:pt x="347" y="2759"/>
                  </a:cubicBezTo>
                  <a:lnTo>
                    <a:pt x="358" y="2749"/>
                  </a:lnTo>
                  <a:cubicBezTo>
                    <a:pt x="1012" y="1809"/>
                    <a:pt x="1809" y="920"/>
                    <a:pt x="2830" y="409"/>
                  </a:cubicBezTo>
                  <a:cubicBezTo>
                    <a:pt x="2738" y="307"/>
                    <a:pt x="2646" y="195"/>
                    <a:pt x="2565" y="93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684;p49">
              <a:extLst>
                <a:ext uri="{FF2B5EF4-FFF2-40B4-BE49-F238E27FC236}">
                  <a16:creationId xmlns:a16="http://schemas.microsoft.com/office/drawing/2014/main" id="{C1D6E025-A21C-45D3-ABAB-FEF134F09C6B}"/>
                </a:ext>
              </a:extLst>
            </p:cNvPr>
            <p:cNvSpPr/>
            <p:nvPr/>
          </p:nvSpPr>
          <p:spPr>
            <a:xfrm>
              <a:off x="3725475" y="4503775"/>
              <a:ext cx="28375" cy="53400"/>
            </a:xfrm>
            <a:custGeom>
              <a:avLst/>
              <a:gdLst/>
              <a:ahLst/>
              <a:cxnLst/>
              <a:rect l="l" t="t" r="r" b="b"/>
              <a:pathLst>
                <a:path w="1135" h="2136" extrusionOk="0">
                  <a:moveTo>
                    <a:pt x="225" y="0"/>
                  </a:moveTo>
                  <a:cubicBezTo>
                    <a:pt x="21" y="388"/>
                    <a:pt x="1" y="869"/>
                    <a:pt x="164" y="1277"/>
                  </a:cubicBezTo>
                  <a:cubicBezTo>
                    <a:pt x="337" y="1686"/>
                    <a:pt x="695" y="2002"/>
                    <a:pt x="1124" y="2136"/>
                  </a:cubicBezTo>
                  <a:lnTo>
                    <a:pt x="1134" y="2136"/>
                  </a:lnTo>
                  <a:cubicBezTo>
                    <a:pt x="950" y="1707"/>
                    <a:pt x="807" y="1267"/>
                    <a:pt x="716" y="817"/>
                  </a:cubicBezTo>
                  <a:cubicBezTo>
                    <a:pt x="675" y="654"/>
                    <a:pt x="644" y="490"/>
                    <a:pt x="562" y="347"/>
                  </a:cubicBezTo>
                  <a:lnTo>
                    <a:pt x="471" y="225"/>
                  </a:lnTo>
                  <a:cubicBezTo>
                    <a:pt x="399" y="143"/>
                    <a:pt x="317" y="7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685;p49">
              <a:extLst>
                <a:ext uri="{FF2B5EF4-FFF2-40B4-BE49-F238E27FC236}">
                  <a16:creationId xmlns:a16="http://schemas.microsoft.com/office/drawing/2014/main" id="{17DCA05F-2E3B-42DC-B9B1-502C1A6C37CE}"/>
                </a:ext>
              </a:extLst>
            </p:cNvPr>
            <p:cNvSpPr/>
            <p:nvPr/>
          </p:nvSpPr>
          <p:spPr>
            <a:xfrm>
              <a:off x="3742575" y="3645850"/>
              <a:ext cx="42175" cy="77175"/>
            </a:xfrm>
            <a:custGeom>
              <a:avLst/>
              <a:gdLst/>
              <a:ahLst/>
              <a:cxnLst/>
              <a:rect l="l" t="t" r="r" b="b"/>
              <a:pathLst>
                <a:path w="1687" h="3087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503" y="226"/>
                    <a:pt x="1329" y="471"/>
                    <a:pt x="1156" y="705"/>
                  </a:cubicBezTo>
                  <a:cubicBezTo>
                    <a:pt x="992" y="950"/>
                    <a:pt x="849" y="1216"/>
                    <a:pt x="716" y="1472"/>
                  </a:cubicBezTo>
                  <a:cubicBezTo>
                    <a:pt x="583" y="1738"/>
                    <a:pt x="450" y="2003"/>
                    <a:pt x="338" y="2279"/>
                  </a:cubicBezTo>
                  <a:cubicBezTo>
                    <a:pt x="216" y="2544"/>
                    <a:pt x="103" y="2810"/>
                    <a:pt x="1" y="3086"/>
                  </a:cubicBezTo>
                  <a:cubicBezTo>
                    <a:pt x="164" y="2851"/>
                    <a:pt x="318" y="2596"/>
                    <a:pt x="461" y="2330"/>
                  </a:cubicBezTo>
                  <a:cubicBezTo>
                    <a:pt x="604" y="2074"/>
                    <a:pt x="736" y="1819"/>
                    <a:pt x="869" y="1554"/>
                  </a:cubicBezTo>
                  <a:lnTo>
                    <a:pt x="1267" y="777"/>
                  </a:lnTo>
                  <a:cubicBezTo>
                    <a:pt x="1421" y="521"/>
                    <a:pt x="1564" y="266"/>
                    <a:pt x="1687" y="1"/>
                  </a:cubicBezTo>
                  <a:close/>
                </a:path>
              </a:pathLst>
            </a:custGeom>
            <a:solidFill>
              <a:srgbClr val="975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686;p49">
              <a:extLst>
                <a:ext uri="{FF2B5EF4-FFF2-40B4-BE49-F238E27FC236}">
                  <a16:creationId xmlns:a16="http://schemas.microsoft.com/office/drawing/2014/main" id="{D11A3718-DCB8-4696-8B2D-430B1D67DF4E}"/>
                </a:ext>
              </a:extLst>
            </p:cNvPr>
            <p:cNvSpPr/>
            <p:nvPr/>
          </p:nvSpPr>
          <p:spPr>
            <a:xfrm>
              <a:off x="3695075" y="3590925"/>
              <a:ext cx="44475" cy="51125"/>
            </a:xfrm>
            <a:custGeom>
              <a:avLst/>
              <a:gdLst/>
              <a:ahLst/>
              <a:cxnLst/>
              <a:rect l="l" t="t" r="r" b="b"/>
              <a:pathLst>
                <a:path w="1779" h="2045" extrusionOk="0">
                  <a:moveTo>
                    <a:pt x="668" y="1138"/>
                  </a:moveTo>
                  <a:cubicBezTo>
                    <a:pt x="671" y="1140"/>
                    <a:pt x="673" y="1143"/>
                    <a:pt x="675" y="1145"/>
                  </a:cubicBezTo>
                  <a:cubicBezTo>
                    <a:pt x="673" y="1143"/>
                    <a:pt x="671" y="1140"/>
                    <a:pt x="668" y="1138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2" y="205"/>
                    <a:pt x="175" y="410"/>
                    <a:pt x="287" y="593"/>
                  </a:cubicBezTo>
                  <a:cubicBezTo>
                    <a:pt x="398" y="785"/>
                    <a:pt x="528" y="966"/>
                    <a:pt x="668" y="1138"/>
                  </a:cubicBezTo>
                  <a:lnTo>
                    <a:pt x="668" y="1138"/>
                  </a:lnTo>
                  <a:cubicBezTo>
                    <a:pt x="661" y="1127"/>
                    <a:pt x="654" y="1111"/>
                    <a:pt x="654" y="1094"/>
                  </a:cubicBezTo>
                  <a:lnTo>
                    <a:pt x="654" y="1094"/>
                  </a:lnTo>
                  <a:lnTo>
                    <a:pt x="675" y="1145"/>
                  </a:lnTo>
                  <a:lnTo>
                    <a:pt x="920" y="1411"/>
                  </a:lnTo>
                  <a:cubicBezTo>
                    <a:pt x="1002" y="1492"/>
                    <a:pt x="1104" y="1574"/>
                    <a:pt x="1196" y="1635"/>
                  </a:cubicBezTo>
                  <a:cubicBezTo>
                    <a:pt x="1380" y="1779"/>
                    <a:pt x="1584" y="1922"/>
                    <a:pt x="1778" y="2044"/>
                  </a:cubicBezTo>
                  <a:cubicBezTo>
                    <a:pt x="1625" y="1860"/>
                    <a:pt x="1462" y="1697"/>
                    <a:pt x="1288" y="1533"/>
                  </a:cubicBezTo>
                  <a:cubicBezTo>
                    <a:pt x="1206" y="1462"/>
                    <a:pt x="1114" y="1380"/>
                    <a:pt x="1043" y="1288"/>
                  </a:cubicBezTo>
                  <a:lnTo>
                    <a:pt x="808" y="1033"/>
                  </a:lnTo>
                  <a:lnTo>
                    <a:pt x="808" y="1033"/>
                  </a:lnTo>
                  <a:lnTo>
                    <a:pt x="809" y="1037"/>
                  </a:lnTo>
                  <a:lnTo>
                    <a:pt x="809" y="1037"/>
                  </a:lnTo>
                  <a:cubicBezTo>
                    <a:pt x="806" y="1032"/>
                    <a:pt x="802" y="1027"/>
                    <a:pt x="797" y="1023"/>
                  </a:cubicBezTo>
                  <a:lnTo>
                    <a:pt x="797" y="1023"/>
                  </a:lnTo>
                  <a:lnTo>
                    <a:pt x="808" y="1033"/>
                  </a:lnTo>
                  <a:cubicBezTo>
                    <a:pt x="665" y="870"/>
                    <a:pt x="532" y="696"/>
                    <a:pt x="399" y="522"/>
                  </a:cubicBezTo>
                  <a:cubicBezTo>
                    <a:pt x="266" y="348"/>
                    <a:pt x="143" y="17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687;p49">
              <a:extLst>
                <a:ext uri="{FF2B5EF4-FFF2-40B4-BE49-F238E27FC236}">
                  <a16:creationId xmlns:a16="http://schemas.microsoft.com/office/drawing/2014/main" id="{0A265B2C-86B4-4339-B74D-5FBCEEF7193B}"/>
                </a:ext>
              </a:extLst>
            </p:cNvPr>
            <p:cNvSpPr/>
            <p:nvPr/>
          </p:nvSpPr>
          <p:spPr>
            <a:xfrm>
              <a:off x="3443000" y="3592475"/>
              <a:ext cx="16875" cy="148150"/>
            </a:xfrm>
            <a:custGeom>
              <a:avLst/>
              <a:gdLst/>
              <a:ahLst/>
              <a:cxnLst/>
              <a:rect l="l" t="t" r="r" b="b"/>
              <a:pathLst>
                <a:path w="675" h="5926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256"/>
                    <a:pt x="92" y="491"/>
                    <a:pt x="133" y="746"/>
                  </a:cubicBezTo>
                  <a:cubicBezTo>
                    <a:pt x="184" y="992"/>
                    <a:pt x="225" y="1237"/>
                    <a:pt x="255" y="1482"/>
                  </a:cubicBezTo>
                  <a:cubicBezTo>
                    <a:pt x="327" y="1972"/>
                    <a:pt x="389" y="2463"/>
                    <a:pt x="419" y="2953"/>
                  </a:cubicBezTo>
                  <a:cubicBezTo>
                    <a:pt x="450" y="3453"/>
                    <a:pt x="450" y="3944"/>
                    <a:pt x="429" y="4445"/>
                  </a:cubicBezTo>
                  <a:cubicBezTo>
                    <a:pt x="419" y="4690"/>
                    <a:pt x="398" y="4935"/>
                    <a:pt x="368" y="5180"/>
                  </a:cubicBezTo>
                  <a:cubicBezTo>
                    <a:pt x="348" y="5435"/>
                    <a:pt x="307" y="5680"/>
                    <a:pt x="266" y="5926"/>
                  </a:cubicBezTo>
                  <a:cubicBezTo>
                    <a:pt x="439" y="5456"/>
                    <a:pt x="552" y="4955"/>
                    <a:pt x="613" y="4454"/>
                  </a:cubicBezTo>
                  <a:cubicBezTo>
                    <a:pt x="675" y="3954"/>
                    <a:pt x="675" y="3443"/>
                    <a:pt x="644" y="2942"/>
                  </a:cubicBezTo>
                  <a:cubicBezTo>
                    <a:pt x="613" y="2442"/>
                    <a:pt x="541" y="1941"/>
                    <a:pt x="429" y="1451"/>
                  </a:cubicBezTo>
                  <a:cubicBezTo>
                    <a:pt x="378" y="1206"/>
                    <a:pt x="317" y="961"/>
                    <a:pt x="246" y="715"/>
                  </a:cubicBezTo>
                  <a:cubicBezTo>
                    <a:pt x="174" y="481"/>
                    <a:pt x="92" y="2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688;p49">
              <a:extLst>
                <a:ext uri="{FF2B5EF4-FFF2-40B4-BE49-F238E27FC236}">
                  <a16:creationId xmlns:a16="http://schemas.microsoft.com/office/drawing/2014/main" id="{8B73ACAD-C241-4170-88F9-E2896CBCC942}"/>
                </a:ext>
              </a:extLst>
            </p:cNvPr>
            <p:cNvSpPr/>
            <p:nvPr/>
          </p:nvSpPr>
          <p:spPr>
            <a:xfrm>
              <a:off x="3626125" y="3621075"/>
              <a:ext cx="45475" cy="134625"/>
            </a:xfrm>
            <a:custGeom>
              <a:avLst/>
              <a:gdLst/>
              <a:ahLst/>
              <a:cxnLst/>
              <a:rect l="l" t="t" r="r" b="b"/>
              <a:pathLst>
                <a:path w="1819" h="5385" extrusionOk="0">
                  <a:moveTo>
                    <a:pt x="1819" y="0"/>
                  </a:moveTo>
                  <a:cubicBezTo>
                    <a:pt x="1441" y="307"/>
                    <a:pt x="1114" y="695"/>
                    <a:pt x="889" y="1124"/>
                  </a:cubicBezTo>
                  <a:cubicBezTo>
                    <a:pt x="665" y="1564"/>
                    <a:pt x="521" y="2044"/>
                    <a:pt x="399" y="2504"/>
                  </a:cubicBezTo>
                  <a:cubicBezTo>
                    <a:pt x="164" y="3454"/>
                    <a:pt x="11" y="4414"/>
                    <a:pt x="0" y="5385"/>
                  </a:cubicBezTo>
                  <a:cubicBezTo>
                    <a:pt x="195" y="4434"/>
                    <a:pt x="388" y="3494"/>
                    <a:pt x="624" y="2565"/>
                  </a:cubicBezTo>
                  <a:cubicBezTo>
                    <a:pt x="746" y="2105"/>
                    <a:pt x="869" y="1646"/>
                    <a:pt x="1053" y="1206"/>
                  </a:cubicBezTo>
                  <a:cubicBezTo>
                    <a:pt x="1246" y="777"/>
                    <a:pt x="1502" y="368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689;p49">
              <a:extLst>
                <a:ext uri="{FF2B5EF4-FFF2-40B4-BE49-F238E27FC236}">
                  <a16:creationId xmlns:a16="http://schemas.microsoft.com/office/drawing/2014/main" id="{2AF63DF3-08CB-46B7-AC05-F2A44C0EC9C9}"/>
                </a:ext>
              </a:extLst>
            </p:cNvPr>
            <p:cNvSpPr/>
            <p:nvPr/>
          </p:nvSpPr>
          <p:spPr>
            <a:xfrm>
              <a:off x="3495850" y="3445100"/>
              <a:ext cx="76925" cy="33975"/>
            </a:xfrm>
            <a:custGeom>
              <a:avLst/>
              <a:gdLst/>
              <a:ahLst/>
              <a:cxnLst/>
              <a:rect l="l" t="t" r="r" b="b"/>
              <a:pathLst>
                <a:path w="3077" h="1359" extrusionOk="0">
                  <a:moveTo>
                    <a:pt x="3076" y="1"/>
                  </a:moveTo>
                  <a:lnTo>
                    <a:pt x="3056" y="21"/>
                  </a:lnTo>
                  <a:cubicBezTo>
                    <a:pt x="2831" y="235"/>
                    <a:pt x="2606" y="440"/>
                    <a:pt x="2371" y="624"/>
                  </a:cubicBezTo>
                  <a:cubicBezTo>
                    <a:pt x="2126" y="798"/>
                    <a:pt x="1871" y="961"/>
                    <a:pt x="1594" y="1063"/>
                  </a:cubicBezTo>
                  <a:cubicBezTo>
                    <a:pt x="1342" y="1157"/>
                    <a:pt x="1071" y="1207"/>
                    <a:pt x="807" y="1207"/>
                  </a:cubicBezTo>
                  <a:cubicBezTo>
                    <a:pt x="783" y="1207"/>
                    <a:pt x="760" y="1207"/>
                    <a:pt x="736" y="1206"/>
                  </a:cubicBezTo>
                  <a:cubicBezTo>
                    <a:pt x="440" y="1196"/>
                    <a:pt x="205" y="982"/>
                    <a:pt x="1" y="757"/>
                  </a:cubicBezTo>
                  <a:lnTo>
                    <a:pt x="1" y="757"/>
                  </a:lnTo>
                  <a:cubicBezTo>
                    <a:pt x="73" y="889"/>
                    <a:pt x="164" y="1012"/>
                    <a:pt x="277" y="1125"/>
                  </a:cubicBezTo>
                  <a:cubicBezTo>
                    <a:pt x="400" y="1237"/>
                    <a:pt x="552" y="1308"/>
                    <a:pt x="716" y="1339"/>
                  </a:cubicBezTo>
                  <a:cubicBezTo>
                    <a:pt x="800" y="1352"/>
                    <a:pt x="884" y="1359"/>
                    <a:pt x="969" y="1359"/>
                  </a:cubicBezTo>
                  <a:cubicBezTo>
                    <a:pt x="1204" y="1359"/>
                    <a:pt x="1438" y="1309"/>
                    <a:pt x="1656" y="1227"/>
                  </a:cubicBezTo>
                  <a:cubicBezTo>
                    <a:pt x="1952" y="1114"/>
                    <a:pt x="2218" y="941"/>
                    <a:pt x="2453" y="726"/>
                  </a:cubicBezTo>
                  <a:cubicBezTo>
                    <a:pt x="2688" y="521"/>
                    <a:pt x="2892" y="287"/>
                    <a:pt x="3056" y="31"/>
                  </a:cubicBezTo>
                  <a:lnTo>
                    <a:pt x="3076" y="1"/>
                  </a:lnTo>
                  <a:close/>
                </a:path>
              </a:pathLst>
            </a:custGeom>
            <a:solidFill>
              <a:srgbClr val="975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690;p49">
              <a:extLst>
                <a:ext uri="{FF2B5EF4-FFF2-40B4-BE49-F238E27FC236}">
                  <a16:creationId xmlns:a16="http://schemas.microsoft.com/office/drawing/2014/main" id="{F330F088-AC54-4B08-AA36-B573D4EE6C34}"/>
                </a:ext>
              </a:extLst>
            </p:cNvPr>
            <p:cNvSpPr/>
            <p:nvPr/>
          </p:nvSpPr>
          <p:spPr>
            <a:xfrm>
              <a:off x="3314275" y="3586600"/>
              <a:ext cx="43675" cy="71775"/>
            </a:xfrm>
            <a:custGeom>
              <a:avLst/>
              <a:gdLst/>
              <a:ahLst/>
              <a:cxnLst/>
              <a:rect l="l" t="t" r="r" b="b"/>
              <a:pathLst>
                <a:path w="1747" h="2871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246"/>
                    <a:pt x="286" y="480"/>
                    <a:pt x="450" y="716"/>
                  </a:cubicBezTo>
                  <a:cubicBezTo>
                    <a:pt x="603" y="950"/>
                    <a:pt x="766" y="1175"/>
                    <a:pt x="909" y="1410"/>
                  </a:cubicBezTo>
                  <a:cubicBezTo>
                    <a:pt x="1063" y="1645"/>
                    <a:pt x="1206" y="1890"/>
                    <a:pt x="1338" y="2126"/>
                  </a:cubicBezTo>
                  <a:cubicBezTo>
                    <a:pt x="1472" y="2381"/>
                    <a:pt x="1594" y="2626"/>
                    <a:pt x="1747" y="2871"/>
                  </a:cubicBezTo>
                  <a:cubicBezTo>
                    <a:pt x="1655" y="2605"/>
                    <a:pt x="1574" y="2330"/>
                    <a:pt x="1461" y="2064"/>
                  </a:cubicBezTo>
                  <a:cubicBezTo>
                    <a:pt x="1349" y="1808"/>
                    <a:pt x="1216" y="1563"/>
                    <a:pt x="1063" y="1318"/>
                  </a:cubicBezTo>
                  <a:cubicBezTo>
                    <a:pt x="909" y="1073"/>
                    <a:pt x="736" y="859"/>
                    <a:pt x="562" y="634"/>
                  </a:cubicBezTo>
                  <a:cubicBezTo>
                    <a:pt x="389" y="419"/>
                    <a:pt x="194" y="205"/>
                    <a:pt x="0" y="1"/>
                  </a:cubicBezTo>
                  <a:close/>
                </a:path>
              </a:pathLst>
            </a:custGeom>
            <a:solidFill>
              <a:srgbClr val="975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691;p49">
              <a:extLst>
                <a:ext uri="{FF2B5EF4-FFF2-40B4-BE49-F238E27FC236}">
                  <a16:creationId xmlns:a16="http://schemas.microsoft.com/office/drawing/2014/main" id="{4989516B-7C6F-4515-8377-640C37B6E13F}"/>
                </a:ext>
              </a:extLst>
            </p:cNvPr>
            <p:cNvSpPr/>
            <p:nvPr/>
          </p:nvSpPr>
          <p:spPr>
            <a:xfrm>
              <a:off x="3494825" y="3421850"/>
              <a:ext cx="42175" cy="18425"/>
            </a:xfrm>
            <a:custGeom>
              <a:avLst/>
              <a:gdLst/>
              <a:ahLst/>
              <a:cxnLst/>
              <a:rect l="l" t="t" r="r" b="b"/>
              <a:pathLst>
                <a:path w="1687" h="737" extrusionOk="0">
                  <a:moveTo>
                    <a:pt x="1676" y="1"/>
                  </a:moveTo>
                  <a:cubicBezTo>
                    <a:pt x="1635" y="164"/>
                    <a:pt x="1503" y="266"/>
                    <a:pt x="1370" y="359"/>
                  </a:cubicBezTo>
                  <a:cubicBezTo>
                    <a:pt x="1237" y="450"/>
                    <a:pt x="1084" y="522"/>
                    <a:pt x="931" y="573"/>
                  </a:cubicBezTo>
                  <a:cubicBezTo>
                    <a:pt x="777" y="614"/>
                    <a:pt x="624" y="634"/>
                    <a:pt x="461" y="634"/>
                  </a:cubicBezTo>
                  <a:cubicBezTo>
                    <a:pt x="298" y="634"/>
                    <a:pt x="134" y="614"/>
                    <a:pt x="1" y="502"/>
                  </a:cubicBezTo>
                  <a:lnTo>
                    <a:pt x="1" y="502"/>
                  </a:lnTo>
                  <a:cubicBezTo>
                    <a:pt x="93" y="655"/>
                    <a:pt x="287" y="716"/>
                    <a:pt x="450" y="726"/>
                  </a:cubicBezTo>
                  <a:cubicBezTo>
                    <a:pt x="505" y="733"/>
                    <a:pt x="560" y="736"/>
                    <a:pt x="615" y="736"/>
                  </a:cubicBezTo>
                  <a:cubicBezTo>
                    <a:pt x="734" y="736"/>
                    <a:pt x="853" y="720"/>
                    <a:pt x="972" y="686"/>
                  </a:cubicBezTo>
                  <a:cubicBezTo>
                    <a:pt x="1135" y="634"/>
                    <a:pt x="1288" y="552"/>
                    <a:pt x="1421" y="430"/>
                  </a:cubicBezTo>
                  <a:cubicBezTo>
                    <a:pt x="1554" y="328"/>
                    <a:pt x="1687" y="175"/>
                    <a:pt x="1676" y="1"/>
                  </a:cubicBezTo>
                  <a:close/>
                </a:path>
              </a:pathLst>
            </a:custGeom>
            <a:solidFill>
              <a:srgbClr val="975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692;p49">
              <a:extLst>
                <a:ext uri="{FF2B5EF4-FFF2-40B4-BE49-F238E27FC236}">
                  <a16:creationId xmlns:a16="http://schemas.microsoft.com/office/drawing/2014/main" id="{19FAC500-EA2D-45F2-A8A4-C69033EC95F0}"/>
                </a:ext>
              </a:extLst>
            </p:cNvPr>
            <p:cNvSpPr/>
            <p:nvPr/>
          </p:nvSpPr>
          <p:spPr>
            <a:xfrm>
              <a:off x="3508125" y="3368975"/>
              <a:ext cx="37575" cy="5400"/>
            </a:xfrm>
            <a:custGeom>
              <a:avLst/>
              <a:gdLst/>
              <a:ahLst/>
              <a:cxnLst/>
              <a:rect l="l" t="t" r="r" b="b"/>
              <a:pathLst>
                <a:path w="1503" h="216" extrusionOk="0">
                  <a:moveTo>
                    <a:pt x="812" y="0"/>
                  </a:moveTo>
                  <a:cubicBezTo>
                    <a:pt x="794" y="0"/>
                    <a:pt x="775" y="1"/>
                    <a:pt x="756" y="1"/>
                  </a:cubicBezTo>
                  <a:cubicBezTo>
                    <a:pt x="491" y="22"/>
                    <a:pt x="236" y="93"/>
                    <a:pt x="0" y="215"/>
                  </a:cubicBezTo>
                  <a:cubicBezTo>
                    <a:pt x="256" y="185"/>
                    <a:pt x="511" y="134"/>
                    <a:pt x="756" y="124"/>
                  </a:cubicBezTo>
                  <a:cubicBezTo>
                    <a:pt x="797" y="122"/>
                    <a:pt x="837" y="121"/>
                    <a:pt x="877" y="121"/>
                  </a:cubicBezTo>
                  <a:cubicBezTo>
                    <a:pt x="1090" y="121"/>
                    <a:pt x="1296" y="147"/>
                    <a:pt x="1502" y="215"/>
                  </a:cubicBezTo>
                  <a:cubicBezTo>
                    <a:pt x="1313" y="64"/>
                    <a:pt x="1053" y="0"/>
                    <a:pt x="812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693;p49">
              <a:extLst>
                <a:ext uri="{FF2B5EF4-FFF2-40B4-BE49-F238E27FC236}">
                  <a16:creationId xmlns:a16="http://schemas.microsoft.com/office/drawing/2014/main" id="{9540D2DD-1CEF-46E6-9CCC-5D17EBF2EEBB}"/>
                </a:ext>
              </a:extLst>
            </p:cNvPr>
            <p:cNvSpPr/>
            <p:nvPr/>
          </p:nvSpPr>
          <p:spPr>
            <a:xfrm>
              <a:off x="3474675" y="3374275"/>
              <a:ext cx="17375" cy="3675"/>
            </a:xfrm>
            <a:custGeom>
              <a:avLst/>
              <a:gdLst/>
              <a:ahLst/>
              <a:cxnLst/>
              <a:rect l="l" t="t" r="r" b="b"/>
              <a:pathLst>
                <a:path w="695" h="147" extrusionOk="0">
                  <a:moveTo>
                    <a:pt x="280" y="0"/>
                  </a:moveTo>
                  <a:cubicBezTo>
                    <a:pt x="187" y="0"/>
                    <a:pt x="87" y="15"/>
                    <a:pt x="0" y="55"/>
                  </a:cubicBezTo>
                  <a:cubicBezTo>
                    <a:pt x="123" y="85"/>
                    <a:pt x="235" y="106"/>
                    <a:pt x="348" y="116"/>
                  </a:cubicBezTo>
                  <a:cubicBezTo>
                    <a:pt x="460" y="137"/>
                    <a:pt x="572" y="146"/>
                    <a:pt x="695" y="146"/>
                  </a:cubicBezTo>
                  <a:cubicBezTo>
                    <a:pt x="603" y="65"/>
                    <a:pt x="480" y="24"/>
                    <a:pt x="357" y="3"/>
                  </a:cubicBezTo>
                  <a:cubicBezTo>
                    <a:pt x="332" y="1"/>
                    <a:pt x="307" y="0"/>
                    <a:pt x="280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694;p49">
              <a:extLst>
                <a:ext uri="{FF2B5EF4-FFF2-40B4-BE49-F238E27FC236}">
                  <a16:creationId xmlns:a16="http://schemas.microsoft.com/office/drawing/2014/main" id="{7FD2F67D-9150-4F91-9AEA-5C906ED10D8B}"/>
                </a:ext>
              </a:extLst>
            </p:cNvPr>
            <p:cNvSpPr/>
            <p:nvPr/>
          </p:nvSpPr>
          <p:spPr>
            <a:xfrm>
              <a:off x="3499425" y="3383800"/>
              <a:ext cx="9725" cy="38600"/>
            </a:xfrm>
            <a:custGeom>
              <a:avLst/>
              <a:gdLst/>
              <a:ahLst/>
              <a:cxnLst/>
              <a:rect l="l" t="t" r="r" b="b"/>
              <a:pathLst>
                <a:path w="389" h="1544" extrusionOk="0">
                  <a:moveTo>
                    <a:pt x="103" y="1"/>
                  </a:moveTo>
                  <a:cubicBezTo>
                    <a:pt x="42" y="287"/>
                    <a:pt x="21" y="573"/>
                    <a:pt x="11" y="859"/>
                  </a:cubicBezTo>
                  <a:cubicBezTo>
                    <a:pt x="11" y="1002"/>
                    <a:pt x="1" y="1134"/>
                    <a:pt x="11" y="1288"/>
                  </a:cubicBezTo>
                  <a:cubicBezTo>
                    <a:pt x="21" y="1329"/>
                    <a:pt x="42" y="1380"/>
                    <a:pt x="83" y="1400"/>
                  </a:cubicBezTo>
                  <a:cubicBezTo>
                    <a:pt x="123" y="1431"/>
                    <a:pt x="154" y="1441"/>
                    <a:pt x="185" y="1461"/>
                  </a:cubicBezTo>
                  <a:cubicBezTo>
                    <a:pt x="246" y="1482"/>
                    <a:pt x="318" y="1513"/>
                    <a:pt x="389" y="1543"/>
                  </a:cubicBezTo>
                  <a:cubicBezTo>
                    <a:pt x="328" y="1492"/>
                    <a:pt x="266" y="1452"/>
                    <a:pt x="216" y="1411"/>
                  </a:cubicBezTo>
                  <a:cubicBezTo>
                    <a:pt x="144" y="1370"/>
                    <a:pt x="103" y="1339"/>
                    <a:pt x="103" y="1277"/>
                  </a:cubicBezTo>
                  <a:lnTo>
                    <a:pt x="134" y="859"/>
                  </a:lnTo>
                  <a:cubicBezTo>
                    <a:pt x="134" y="573"/>
                    <a:pt x="134" y="287"/>
                    <a:pt x="103" y="1"/>
                  </a:cubicBezTo>
                  <a:close/>
                </a:path>
              </a:pathLst>
            </a:custGeom>
            <a:solidFill>
              <a:srgbClr val="975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695;p49">
              <a:extLst>
                <a:ext uri="{FF2B5EF4-FFF2-40B4-BE49-F238E27FC236}">
                  <a16:creationId xmlns:a16="http://schemas.microsoft.com/office/drawing/2014/main" id="{529461D0-1AB6-456B-A7A6-CE76D357C8C5}"/>
                </a:ext>
              </a:extLst>
            </p:cNvPr>
            <p:cNvSpPr/>
            <p:nvPr/>
          </p:nvSpPr>
          <p:spPr>
            <a:xfrm>
              <a:off x="3507875" y="3904325"/>
              <a:ext cx="50825" cy="168850"/>
            </a:xfrm>
            <a:custGeom>
              <a:avLst/>
              <a:gdLst/>
              <a:ahLst/>
              <a:cxnLst/>
              <a:rect l="l" t="t" r="r" b="b"/>
              <a:pathLst>
                <a:path w="2033" h="6754" extrusionOk="0">
                  <a:moveTo>
                    <a:pt x="266" y="1"/>
                  </a:moveTo>
                  <a:lnTo>
                    <a:pt x="266" y="1"/>
                  </a:lnTo>
                  <a:cubicBezTo>
                    <a:pt x="143" y="276"/>
                    <a:pt x="82" y="573"/>
                    <a:pt x="41" y="879"/>
                  </a:cubicBezTo>
                  <a:cubicBezTo>
                    <a:pt x="0" y="1175"/>
                    <a:pt x="10" y="1482"/>
                    <a:pt x="41" y="1788"/>
                  </a:cubicBezTo>
                  <a:cubicBezTo>
                    <a:pt x="123" y="2391"/>
                    <a:pt x="368" y="2994"/>
                    <a:pt x="725" y="3474"/>
                  </a:cubicBezTo>
                  <a:lnTo>
                    <a:pt x="981" y="3842"/>
                  </a:lnTo>
                  <a:cubicBezTo>
                    <a:pt x="1063" y="3965"/>
                    <a:pt x="1134" y="4087"/>
                    <a:pt x="1206" y="4220"/>
                  </a:cubicBezTo>
                  <a:cubicBezTo>
                    <a:pt x="1338" y="4475"/>
                    <a:pt x="1440" y="4751"/>
                    <a:pt x="1533" y="5027"/>
                  </a:cubicBezTo>
                  <a:cubicBezTo>
                    <a:pt x="1624" y="5313"/>
                    <a:pt x="1696" y="5599"/>
                    <a:pt x="1778" y="5885"/>
                  </a:cubicBezTo>
                  <a:cubicBezTo>
                    <a:pt x="1849" y="6181"/>
                    <a:pt x="1941" y="6467"/>
                    <a:pt x="2033" y="6753"/>
                  </a:cubicBezTo>
                  <a:cubicBezTo>
                    <a:pt x="1931" y="6161"/>
                    <a:pt x="1849" y="5568"/>
                    <a:pt x="1706" y="4976"/>
                  </a:cubicBezTo>
                  <a:cubicBezTo>
                    <a:pt x="1635" y="4690"/>
                    <a:pt x="1533" y="4394"/>
                    <a:pt x="1400" y="4117"/>
                  </a:cubicBezTo>
                  <a:cubicBezTo>
                    <a:pt x="1338" y="3974"/>
                    <a:pt x="1257" y="3852"/>
                    <a:pt x="1175" y="3719"/>
                  </a:cubicBezTo>
                  <a:lnTo>
                    <a:pt x="920" y="3341"/>
                  </a:lnTo>
                  <a:cubicBezTo>
                    <a:pt x="572" y="2871"/>
                    <a:pt x="337" y="2330"/>
                    <a:pt x="225" y="1758"/>
                  </a:cubicBezTo>
                  <a:cubicBezTo>
                    <a:pt x="164" y="1472"/>
                    <a:pt x="143" y="1175"/>
                    <a:pt x="153" y="879"/>
                  </a:cubicBezTo>
                  <a:cubicBezTo>
                    <a:pt x="153" y="583"/>
                    <a:pt x="194" y="297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696;p49">
              <a:extLst>
                <a:ext uri="{FF2B5EF4-FFF2-40B4-BE49-F238E27FC236}">
                  <a16:creationId xmlns:a16="http://schemas.microsoft.com/office/drawing/2014/main" id="{F1284C52-7DB0-4777-9DA8-4D7CE3991681}"/>
                </a:ext>
              </a:extLst>
            </p:cNvPr>
            <p:cNvSpPr/>
            <p:nvPr/>
          </p:nvSpPr>
          <p:spPr>
            <a:xfrm>
              <a:off x="3684100" y="4575025"/>
              <a:ext cx="75350" cy="14625"/>
            </a:xfrm>
            <a:custGeom>
              <a:avLst/>
              <a:gdLst/>
              <a:ahLst/>
              <a:cxnLst/>
              <a:rect l="l" t="t" r="r" b="b"/>
              <a:pathLst>
                <a:path w="3014" h="585" extrusionOk="0">
                  <a:moveTo>
                    <a:pt x="3014" y="1"/>
                  </a:moveTo>
                  <a:lnTo>
                    <a:pt x="3014" y="1"/>
                  </a:lnTo>
                  <a:cubicBezTo>
                    <a:pt x="2891" y="256"/>
                    <a:pt x="2636" y="419"/>
                    <a:pt x="2381" y="440"/>
                  </a:cubicBezTo>
                  <a:cubicBezTo>
                    <a:pt x="2362" y="441"/>
                    <a:pt x="2342" y="442"/>
                    <a:pt x="2323" y="442"/>
                  </a:cubicBezTo>
                  <a:cubicBezTo>
                    <a:pt x="2087" y="442"/>
                    <a:pt x="1851" y="330"/>
                    <a:pt x="1615" y="235"/>
                  </a:cubicBezTo>
                  <a:cubicBezTo>
                    <a:pt x="1444" y="170"/>
                    <a:pt x="1251" y="108"/>
                    <a:pt x="1057" y="108"/>
                  </a:cubicBezTo>
                  <a:cubicBezTo>
                    <a:pt x="949" y="108"/>
                    <a:pt x="841" y="127"/>
                    <a:pt x="736" y="174"/>
                  </a:cubicBezTo>
                  <a:cubicBezTo>
                    <a:pt x="582" y="235"/>
                    <a:pt x="501" y="378"/>
                    <a:pt x="399" y="430"/>
                  </a:cubicBezTo>
                  <a:cubicBezTo>
                    <a:pt x="287" y="501"/>
                    <a:pt x="133" y="512"/>
                    <a:pt x="1" y="532"/>
                  </a:cubicBezTo>
                  <a:cubicBezTo>
                    <a:pt x="62" y="541"/>
                    <a:pt x="127" y="549"/>
                    <a:pt x="194" y="549"/>
                  </a:cubicBezTo>
                  <a:cubicBezTo>
                    <a:pt x="273" y="549"/>
                    <a:pt x="353" y="539"/>
                    <a:pt x="430" y="512"/>
                  </a:cubicBezTo>
                  <a:cubicBezTo>
                    <a:pt x="582" y="450"/>
                    <a:pt x="664" y="328"/>
                    <a:pt x="787" y="297"/>
                  </a:cubicBezTo>
                  <a:cubicBezTo>
                    <a:pt x="854" y="273"/>
                    <a:pt x="925" y="263"/>
                    <a:pt x="997" y="263"/>
                  </a:cubicBezTo>
                  <a:cubicBezTo>
                    <a:pt x="1177" y="263"/>
                    <a:pt x="1368" y="326"/>
                    <a:pt x="1543" y="399"/>
                  </a:cubicBezTo>
                  <a:cubicBezTo>
                    <a:pt x="1760" y="477"/>
                    <a:pt x="1998" y="584"/>
                    <a:pt x="2258" y="584"/>
                  </a:cubicBezTo>
                  <a:cubicBezTo>
                    <a:pt x="2305" y="584"/>
                    <a:pt x="2353" y="581"/>
                    <a:pt x="2401" y="573"/>
                  </a:cubicBezTo>
                  <a:cubicBezTo>
                    <a:pt x="2707" y="521"/>
                    <a:pt x="2953" y="276"/>
                    <a:pt x="3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697;p49">
              <a:extLst>
                <a:ext uri="{FF2B5EF4-FFF2-40B4-BE49-F238E27FC236}">
                  <a16:creationId xmlns:a16="http://schemas.microsoft.com/office/drawing/2014/main" id="{B8BC9E97-6C20-4147-BAD0-339098958154}"/>
                </a:ext>
              </a:extLst>
            </p:cNvPr>
            <p:cNvSpPr/>
            <p:nvPr/>
          </p:nvSpPr>
          <p:spPr>
            <a:xfrm>
              <a:off x="3307875" y="4534400"/>
              <a:ext cx="178575" cy="30725"/>
            </a:xfrm>
            <a:custGeom>
              <a:avLst/>
              <a:gdLst/>
              <a:ahLst/>
              <a:cxnLst/>
              <a:rect l="l" t="t" r="r" b="b"/>
              <a:pathLst>
                <a:path w="7143" h="1229" extrusionOk="0">
                  <a:moveTo>
                    <a:pt x="7142" y="1"/>
                  </a:moveTo>
                  <a:lnTo>
                    <a:pt x="7142" y="1"/>
                  </a:lnTo>
                  <a:cubicBezTo>
                    <a:pt x="6509" y="52"/>
                    <a:pt x="5896" y="196"/>
                    <a:pt x="5283" y="359"/>
                  </a:cubicBezTo>
                  <a:cubicBezTo>
                    <a:pt x="4680" y="512"/>
                    <a:pt x="4077" y="686"/>
                    <a:pt x="3454" y="788"/>
                  </a:cubicBezTo>
                  <a:cubicBezTo>
                    <a:pt x="2841" y="920"/>
                    <a:pt x="2218" y="982"/>
                    <a:pt x="1594" y="1063"/>
                  </a:cubicBezTo>
                  <a:lnTo>
                    <a:pt x="1135" y="1115"/>
                  </a:lnTo>
                  <a:cubicBezTo>
                    <a:pt x="1106" y="1117"/>
                    <a:pt x="1076" y="1118"/>
                    <a:pt x="1047" y="1118"/>
                  </a:cubicBezTo>
                  <a:cubicBezTo>
                    <a:pt x="925" y="1118"/>
                    <a:pt x="809" y="1097"/>
                    <a:pt x="726" y="1023"/>
                  </a:cubicBezTo>
                  <a:cubicBezTo>
                    <a:pt x="604" y="931"/>
                    <a:pt x="522" y="788"/>
                    <a:pt x="420" y="665"/>
                  </a:cubicBezTo>
                  <a:cubicBezTo>
                    <a:pt x="330" y="567"/>
                    <a:pt x="194" y="476"/>
                    <a:pt x="58" y="476"/>
                  </a:cubicBezTo>
                  <a:cubicBezTo>
                    <a:pt x="39" y="476"/>
                    <a:pt x="20" y="478"/>
                    <a:pt x="1" y="482"/>
                  </a:cubicBezTo>
                  <a:cubicBezTo>
                    <a:pt x="7" y="481"/>
                    <a:pt x="14" y="481"/>
                    <a:pt x="21" y="481"/>
                  </a:cubicBezTo>
                  <a:cubicBezTo>
                    <a:pt x="166" y="481"/>
                    <a:pt x="291" y="589"/>
                    <a:pt x="379" y="696"/>
                  </a:cubicBezTo>
                  <a:cubicBezTo>
                    <a:pt x="471" y="818"/>
                    <a:pt x="542" y="961"/>
                    <a:pt x="665" y="1084"/>
                  </a:cubicBezTo>
                  <a:cubicBezTo>
                    <a:pt x="773" y="1192"/>
                    <a:pt x="936" y="1229"/>
                    <a:pt x="1079" y="1229"/>
                  </a:cubicBezTo>
                  <a:cubicBezTo>
                    <a:pt x="1098" y="1229"/>
                    <a:pt x="1117" y="1228"/>
                    <a:pt x="1135" y="1227"/>
                  </a:cubicBezTo>
                  <a:lnTo>
                    <a:pt x="1615" y="1197"/>
                  </a:lnTo>
                  <a:cubicBezTo>
                    <a:pt x="2238" y="1145"/>
                    <a:pt x="2872" y="1074"/>
                    <a:pt x="3495" y="961"/>
                  </a:cubicBezTo>
                  <a:cubicBezTo>
                    <a:pt x="4118" y="849"/>
                    <a:pt x="4720" y="665"/>
                    <a:pt x="5324" y="491"/>
                  </a:cubicBezTo>
                  <a:cubicBezTo>
                    <a:pt x="5926" y="307"/>
                    <a:pt x="6519" y="124"/>
                    <a:pt x="7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698;p49">
              <a:extLst>
                <a:ext uri="{FF2B5EF4-FFF2-40B4-BE49-F238E27FC236}">
                  <a16:creationId xmlns:a16="http://schemas.microsoft.com/office/drawing/2014/main" id="{2C216F2E-D8BF-474C-BD53-FAB85A2845B5}"/>
                </a:ext>
              </a:extLst>
            </p:cNvPr>
            <p:cNvSpPr/>
            <p:nvPr/>
          </p:nvSpPr>
          <p:spPr>
            <a:xfrm>
              <a:off x="3197550" y="3420325"/>
              <a:ext cx="113175" cy="143325"/>
            </a:xfrm>
            <a:custGeom>
              <a:avLst/>
              <a:gdLst/>
              <a:ahLst/>
              <a:cxnLst/>
              <a:rect l="l" t="t" r="r" b="b"/>
              <a:pathLst>
                <a:path w="4527" h="5733" extrusionOk="0">
                  <a:moveTo>
                    <a:pt x="2320" y="0"/>
                  </a:moveTo>
                  <a:lnTo>
                    <a:pt x="2320" y="0"/>
                  </a:lnTo>
                  <a:cubicBezTo>
                    <a:pt x="1676" y="134"/>
                    <a:pt x="1053" y="491"/>
                    <a:pt x="644" y="1033"/>
                  </a:cubicBezTo>
                  <a:cubicBezTo>
                    <a:pt x="236" y="1584"/>
                    <a:pt x="0" y="2259"/>
                    <a:pt x="11" y="2953"/>
                  </a:cubicBezTo>
                  <a:cubicBezTo>
                    <a:pt x="21" y="3637"/>
                    <a:pt x="297" y="4332"/>
                    <a:pt x="787" y="4822"/>
                  </a:cubicBezTo>
                  <a:cubicBezTo>
                    <a:pt x="1022" y="5068"/>
                    <a:pt x="1328" y="5252"/>
                    <a:pt x="1645" y="5385"/>
                  </a:cubicBezTo>
                  <a:cubicBezTo>
                    <a:pt x="1952" y="5528"/>
                    <a:pt x="2268" y="5630"/>
                    <a:pt x="2606" y="5691"/>
                  </a:cubicBezTo>
                  <a:lnTo>
                    <a:pt x="2656" y="5701"/>
                  </a:lnTo>
                  <a:lnTo>
                    <a:pt x="2667" y="5701"/>
                  </a:lnTo>
                  <a:cubicBezTo>
                    <a:pt x="2820" y="5722"/>
                    <a:pt x="2994" y="5732"/>
                    <a:pt x="3157" y="5732"/>
                  </a:cubicBezTo>
                  <a:cubicBezTo>
                    <a:pt x="3321" y="5722"/>
                    <a:pt x="3484" y="5701"/>
                    <a:pt x="3648" y="5660"/>
                  </a:cubicBezTo>
                  <a:cubicBezTo>
                    <a:pt x="3964" y="5578"/>
                    <a:pt x="4271" y="5446"/>
                    <a:pt x="4526" y="5262"/>
                  </a:cubicBezTo>
                  <a:lnTo>
                    <a:pt x="4526" y="5262"/>
                  </a:lnTo>
                  <a:cubicBezTo>
                    <a:pt x="4250" y="5415"/>
                    <a:pt x="3944" y="5517"/>
                    <a:pt x="3627" y="5569"/>
                  </a:cubicBezTo>
                  <a:cubicBezTo>
                    <a:pt x="3474" y="5599"/>
                    <a:pt x="3310" y="5599"/>
                    <a:pt x="3157" y="5599"/>
                  </a:cubicBezTo>
                  <a:cubicBezTo>
                    <a:pt x="2994" y="5599"/>
                    <a:pt x="2840" y="5578"/>
                    <a:pt x="2687" y="5548"/>
                  </a:cubicBezTo>
                  <a:lnTo>
                    <a:pt x="2687" y="5548"/>
                  </a:lnTo>
                  <a:lnTo>
                    <a:pt x="2697" y="5558"/>
                  </a:lnTo>
                  <a:lnTo>
                    <a:pt x="2647" y="5538"/>
                  </a:lnTo>
                  <a:lnTo>
                    <a:pt x="2636" y="5538"/>
                  </a:lnTo>
                  <a:cubicBezTo>
                    <a:pt x="2320" y="5467"/>
                    <a:pt x="2013" y="5344"/>
                    <a:pt x="1727" y="5201"/>
                  </a:cubicBezTo>
                  <a:cubicBezTo>
                    <a:pt x="1430" y="5068"/>
                    <a:pt x="1165" y="4894"/>
                    <a:pt x="951" y="4670"/>
                  </a:cubicBezTo>
                  <a:cubicBezTo>
                    <a:pt x="511" y="4209"/>
                    <a:pt x="256" y="3576"/>
                    <a:pt x="236" y="2943"/>
                  </a:cubicBezTo>
                  <a:cubicBezTo>
                    <a:pt x="225" y="2309"/>
                    <a:pt x="409" y="1666"/>
                    <a:pt x="767" y="1124"/>
                  </a:cubicBezTo>
                  <a:cubicBezTo>
                    <a:pt x="1135" y="593"/>
                    <a:pt x="1696" y="205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699;p49">
              <a:extLst>
                <a:ext uri="{FF2B5EF4-FFF2-40B4-BE49-F238E27FC236}">
                  <a16:creationId xmlns:a16="http://schemas.microsoft.com/office/drawing/2014/main" id="{5F163913-ABB8-4CF1-A4D6-BD0CF9C9400E}"/>
                </a:ext>
              </a:extLst>
            </p:cNvPr>
            <p:cNvSpPr/>
            <p:nvPr/>
          </p:nvSpPr>
          <p:spPr>
            <a:xfrm>
              <a:off x="3526250" y="3379700"/>
              <a:ext cx="9750" cy="13600"/>
            </a:xfrm>
            <a:custGeom>
              <a:avLst/>
              <a:gdLst/>
              <a:ahLst/>
              <a:cxnLst/>
              <a:rect l="l" t="t" r="r" b="b"/>
              <a:pathLst>
                <a:path w="390" h="544" extrusionOk="0">
                  <a:moveTo>
                    <a:pt x="186" y="1"/>
                  </a:moveTo>
                  <a:cubicBezTo>
                    <a:pt x="182" y="1"/>
                    <a:pt x="178" y="1"/>
                    <a:pt x="174" y="1"/>
                  </a:cubicBezTo>
                  <a:cubicBezTo>
                    <a:pt x="72" y="11"/>
                    <a:pt x="1" y="144"/>
                    <a:pt x="21" y="287"/>
                  </a:cubicBezTo>
                  <a:cubicBezTo>
                    <a:pt x="41" y="434"/>
                    <a:pt x="125" y="543"/>
                    <a:pt x="214" y="543"/>
                  </a:cubicBezTo>
                  <a:cubicBezTo>
                    <a:pt x="218" y="543"/>
                    <a:pt x="222" y="543"/>
                    <a:pt x="226" y="542"/>
                  </a:cubicBezTo>
                  <a:cubicBezTo>
                    <a:pt x="328" y="533"/>
                    <a:pt x="389" y="399"/>
                    <a:pt x="378" y="256"/>
                  </a:cubicBezTo>
                  <a:cubicBezTo>
                    <a:pt x="359" y="110"/>
                    <a:pt x="274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00;p49">
              <a:extLst>
                <a:ext uri="{FF2B5EF4-FFF2-40B4-BE49-F238E27FC236}">
                  <a16:creationId xmlns:a16="http://schemas.microsoft.com/office/drawing/2014/main" id="{6E8CC517-ABC3-424D-8B77-638C15816269}"/>
                </a:ext>
              </a:extLst>
            </p:cNvPr>
            <p:cNvSpPr/>
            <p:nvPr/>
          </p:nvSpPr>
          <p:spPr>
            <a:xfrm>
              <a:off x="3486925" y="3384825"/>
              <a:ext cx="9725" cy="13575"/>
            </a:xfrm>
            <a:custGeom>
              <a:avLst/>
              <a:gdLst/>
              <a:ahLst/>
              <a:cxnLst/>
              <a:rect l="l" t="t" r="r" b="b"/>
              <a:pathLst>
                <a:path w="389" h="543" extrusionOk="0">
                  <a:moveTo>
                    <a:pt x="177" y="0"/>
                  </a:moveTo>
                  <a:cubicBezTo>
                    <a:pt x="173" y="0"/>
                    <a:pt x="169" y="0"/>
                    <a:pt x="164" y="1"/>
                  </a:cubicBezTo>
                  <a:cubicBezTo>
                    <a:pt x="62" y="21"/>
                    <a:pt x="1" y="144"/>
                    <a:pt x="10" y="297"/>
                  </a:cubicBezTo>
                  <a:cubicBezTo>
                    <a:pt x="30" y="433"/>
                    <a:pt x="115" y="542"/>
                    <a:pt x="212" y="542"/>
                  </a:cubicBezTo>
                  <a:cubicBezTo>
                    <a:pt x="216" y="542"/>
                    <a:pt x="221" y="542"/>
                    <a:pt x="225" y="542"/>
                  </a:cubicBezTo>
                  <a:cubicBezTo>
                    <a:pt x="317" y="532"/>
                    <a:pt x="389" y="399"/>
                    <a:pt x="368" y="256"/>
                  </a:cubicBezTo>
                  <a:cubicBezTo>
                    <a:pt x="358" y="110"/>
                    <a:pt x="274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B57700-348A-4796-A110-0DDB98DAA46A}"/>
              </a:ext>
            </a:extLst>
          </p:cNvPr>
          <p:cNvSpPr txBox="1"/>
          <p:nvPr/>
        </p:nvSpPr>
        <p:spPr>
          <a:xfrm>
            <a:off x="586155" y="1945603"/>
            <a:ext cx="11880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我如何知道教練或場地的詳細資訊？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FitConnect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提供了教練和場地的詳細資訊，包括專業背景、教學經驗、場地設施等。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您可以透過平台上的教練和場地資訊來了解更多相關資訊，以幫助您做出更好的選擇。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14DEE6F-B9CD-42BE-AB2C-AAFC490B3620}"/>
              </a:ext>
            </a:extLst>
          </p:cNvPr>
          <p:cNvSpPr txBox="1"/>
          <p:nvPr/>
        </p:nvSpPr>
        <p:spPr>
          <a:xfrm>
            <a:off x="586155" y="4531033"/>
            <a:ext cx="11437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想加入健身房有年齡限制嗎？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年滿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歲，可直接加入會員；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歲以上未滿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歲，由法定代理人同意可加入會員。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858114BC-E40B-40A9-9FE4-0D7217746DA6}"/>
              </a:ext>
            </a:extLst>
          </p:cNvPr>
          <p:cNvSpPr/>
          <p:nvPr/>
        </p:nvSpPr>
        <p:spPr>
          <a:xfrm>
            <a:off x="-126957" y="4189813"/>
            <a:ext cx="14876059" cy="3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93FB1C-015F-41BF-8441-38AA0015A623}"/>
              </a:ext>
            </a:extLst>
          </p:cNvPr>
          <p:cNvSpPr txBox="1"/>
          <p:nvPr/>
        </p:nvSpPr>
        <p:spPr>
          <a:xfrm>
            <a:off x="586155" y="-639825"/>
            <a:ext cx="13489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Road Rage" pitchFamily="50" charset="0"/>
                <a:ea typeface="微軟正黑體" panose="020B0604030504040204" pitchFamily="34" charset="-120"/>
              </a:rPr>
              <a:t>問題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如何在這個平台上快速找到適合的課程或教練？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FitConnect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提供了一個搜尋功能，您可以透過平台上的搜尋系統來找到符合您需求的課程或教練。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您還可以查看其他學員的評比和回饋，以幫助您做出更好的選擇。 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BB78CED-3D55-43EB-B187-FDA37253FD75}"/>
              </a:ext>
            </a:extLst>
          </p:cNvPr>
          <p:cNvSpPr/>
          <p:nvPr/>
        </p:nvSpPr>
        <p:spPr>
          <a:xfrm>
            <a:off x="-126957" y="1604385"/>
            <a:ext cx="14876059" cy="3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8" name="Google Shape;298;p32">
            <a:extLst>
              <a:ext uri="{FF2B5EF4-FFF2-40B4-BE49-F238E27FC236}">
                <a16:creationId xmlns:a16="http://schemas.microsoft.com/office/drawing/2014/main" id="{487D76C8-207A-4BC2-A172-6D5E0267430D}"/>
              </a:ext>
            </a:extLst>
          </p:cNvPr>
          <p:cNvGrpSpPr/>
          <p:nvPr/>
        </p:nvGrpSpPr>
        <p:grpSpPr>
          <a:xfrm rot="10800000">
            <a:off x="-3784845" y="-1234955"/>
            <a:ext cx="4323250" cy="2340227"/>
            <a:chOff x="4482575" y="2774525"/>
            <a:chExt cx="4323250" cy="2122250"/>
          </a:xfrm>
        </p:grpSpPr>
        <p:sp>
          <p:nvSpPr>
            <p:cNvPr id="189" name="Google Shape;299;p32">
              <a:extLst>
                <a:ext uri="{FF2B5EF4-FFF2-40B4-BE49-F238E27FC236}">
                  <a16:creationId xmlns:a16="http://schemas.microsoft.com/office/drawing/2014/main" id="{D547E9F5-0AC1-4B36-ADC0-3AE8268A154C}"/>
                </a:ext>
              </a:extLst>
            </p:cNvPr>
            <p:cNvSpPr/>
            <p:nvPr/>
          </p:nvSpPr>
          <p:spPr>
            <a:xfrm>
              <a:off x="4482575" y="3839500"/>
              <a:ext cx="898975" cy="653350"/>
            </a:xfrm>
            <a:custGeom>
              <a:avLst/>
              <a:gdLst/>
              <a:ahLst/>
              <a:cxnLst/>
              <a:rect l="l" t="t" r="r" b="b"/>
              <a:pathLst>
                <a:path w="35959" h="26134" extrusionOk="0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0;p32">
              <a:extLst>
                <a:ext uri="{FF2B5EF4-FFF2-40B4-BE49-F238E27FC236}">
                  <a16:creationId xmlns:a16="http://schemas.microsoft.com/office/drawing/2014/main" id="{33599733-7102-48EE-8D49-7A06EFF929A0}"/>
                </a:ext>
              </a:extLst>
            </p:cNvPr>
            <p:cNvSpPr/>
            <p:nvPr/>
          </p:nvSpPr>
          <p:spPr>
            <a:xfrm>
              <a:off x="4563700" y="3879275"/>
              <a:ext cx="234575" cy="326600"/>
            </a:xfrm>
            <a:custGeom>
              <a:avLst/>
              <a:gdLst/>
              <a:ahLst/>
              <a:cxnLst/>
              <a:rect l="l" t="t" r="r" b="b"/>
              <a:pathLst>
                <a:path w="9383" h="13064" extrusionOk="0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1;p32">
              <a:extLst>
                <a:ext uri="{FF2B5EF4-FFF2-40B4-BE49-F238E27FC236}">
                  <a16:creationId xmlns:a16="http://schemas.microsoft.com/office/drawing/2014/main" id="{A71E8491-72A1-4FAF-8E07-D25670C8B63E}"/>
                </a:ext>
              </a:extLst>
            </p:cNvPr>
            <p:cNvSpPr/>
            <p:nvPr/>
          </p:nvSpPr>
          <p:spPr>
            <a:xfrm>
              <a:off x="5065000" y="4125950"/>
              <a:ext cx="234600" cy="326575"/>
            </a:xfrm>
            <a:custGeom>
              <a:avLst/>
              <a:gdLst/>
              <a:ahLst/>
              <a:cxnLst/>
              <a:rect l="l" t="t" r="r" b="b"/>
              <a:pathLst>
                <a:path w="9384" h="13063" extrusionOk="0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2;p32">
              <a:extLst>
                <a:ext uri="{FF2B5EF4-FFF2-40B4-BE49-F238E27FC236}">
                  <a16:creationId xmlns:a16="http://schemas.microsoft.com/office/drawing/2014/main" id="{69ADEED2-45AF-4702-ACE4-99FA1AEB468C}"/>
                </a:ext>
              </a:extLst>
            </p:cNvPr>
            <p:cNvSpPr/>
            <p:nvPr/>
          </p:nvSpPr>
          <p:spPr>
            <a:xfrm>
              <a:off x="5200975" y="4192850"/>
              <a:ext cx="220925" cy="315025"/>
            </a:xfrm>
            <a:custGeom>
              <a:avLst/>
              <a:gdLst/>
              <a:ahLst/>
              <a:cxnLst/>
              <a:rect l="l" t="t" r="r" b="b"/>
              <a:pathLst>
                <a:path w="8837" h="12601" extrusionOk="0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;p32">
              <a:extLst>
                <a:ext uri="{FF2B5EF4-FFF2-40B4-BE49-F238E27FC236}">
                  <a16:creationId xmlns:a16="http://schemas.microsoft.com/office/drawing/2014/main" id="{9D004242-1C5F-48EF-97AE-A09D830710B8}"/>
                </a:ext>
              </a:extLst>
            </p:cNvPr>
            <p:cNvSpPr/>
            <p:nvPr/>
          </p:nvSpPr>
          <p:spPr>
            <a:xfrm>
              <a:off x="8057700" y="2774525"/>
              <a:ext cx="748125" cy="870450"/>
            </a:xfrm>
            <a:custGeom>
              <a:avLst/>
              <a:gdLst/>
              <a:ahLst/>
              <a:cxnLst/>
              <a:rect l="l" t="t" r="r" b="b"/>
              <a:pathLst>
                <a:path w="29925" h="34818" extrusionOk="0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4;p32">
              <a:extLst>
                <a:ext uri="{FF2B5EF4-FFF2-40B4-BE49-F238E27FC236}">
                  <a16:creationId xmlns:a16="http://schemas.microsoft.com/office/drawing/2014/main" id="{76FCB522-6057-40D4-871D-DBAEA25FC072}"/>
                </a:ext>
              </a:extLst>
            </p:cNvPr>
            <p:cNvSpPr/>
            <p:nvPr/>
          </p:nvSpPr>
          <p:spPr>
            <a:xfrm>
              <a:off x="8437675" y="2847875"/>
              <a:ext cx="315450" cy="269700"/>
            </a:xfrm>
            <a:custGeom>
              <a:avLst/>
              <a:gdLst/>
              <a:ahLst/>
              <a:cxnLst/>
              <a:rect l="l" t="t" r="r" b="b"/>
              <a:pathLst>
                <a:path w="12618" h="10788" extrusionOk="0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5;p32">
              <a:extLst>
                <a:ext uri="{FF2B5EF4-FFF2-40B4-BE49-F238E27FC236}">
                  <a16:creationId xmlns:a16="http://schemas.microsoft.com/office/drawing/2014/main" id="{C6B4B622-842F-4E97-B84F-3CB79BE24F9F}"/>
                </a:ext>
              </a:extLst>
            </p:cNvPr>
            <p:cNvSpPr/>
            <p:nvPr/>
          </p:nvSpPr>
          <p:spPr>
            <a:xfrm>
              <a:off x="8111050" y="3301175"/>
              <a:ext cx="315475" cy="269700"/>
            </a:xfrm>
            <a:custGeom>
              <a:avLst/>
              <a:gdLst/>
              <a:ahLst/>
              <a:cxnLst/>
              <a:rect l="l" t="t" r="r" b="b"/>
              <a:pathLst>
                <a:path w="12619" h="10788" extrusionOk="0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6;p32">
              <a:extLst>
                <a:ext uri="{FF2B5EF4-FFF2-40B4-BE49-F238E27FC236}">
                  <a16:creationId xmlns:a16="http://schemas.microsoft.com/office/drawing/2014/main" id="{E578A5AF-912A-4E14-926D-2689D528AF8D}"/>
                </a:ext>
              </a:extLst>
            </p:cNvPr>
            <p:cNvSpPr/>
            <p:nvPr/>
          </p:nvSpPr>
          <p:spPr>
            <a:xfrm>
              <a:off x="8035100" y="3424150"/>
              <a:ext cx="302825" cy="256000"/>
            </a:xfrm>
            <a:custGeom>
              <a:avLst/>
              <a:gdLst/>
              <a:ahLst/>
              <a:cxnLst/>
              <a:rect l="l" t="t" r="r" b="b"/>
              <a:pathLst>
                <a:path w="12113" h="10240" extrusionOk="0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7;p32">
              <a:extLst>
                <a:ext uri="{FF2B5EF4-FFF2-40B4-BE49-F238E27FC236}">
                  <a16:creationId xmlns:a16="http://schemas.microsoft.com/office/drawing/2014/main" id="{2906FDB7-2D97-4708-B8B0-9AE59CF79B9F}"/>
                </a:ext>
              </a:extLst>
            </p:cNvPr>
            <p:cNvSpPr/>
            <p:nvPr/>
          </p:nvSpPr>
          <p:spPr>
            <a:xfrm>
              <a:off x="5311425" y="3261825"/>
              <a:ext cx="2871500" cy="1634950"/>
            </a:xfrm>
            <a:custGeom>
              <a:avLst/>
              <a:gdLst/>
              <a:ahLst/>
              <a:cxnLst/>
              <a:rect l="l" t="t" r="r" b="b"/>
              <a:pathLst>
                <a:path w="114860" h="65398" fill="none" extrusionOk="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w="200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311;p32">
            <a:extLst>
              <a:ext uri="{FF2B5EF4-FFF2-40B4-BE49-F238E27FC236}">
                <a16:creationId xmlns:a16="http://schemas.microsoft.com/office/drawing/2014/main" id="{85E9F83F-1257-422E-A4FD-049745C4BDC9}"/>
              </a:ext>
            </a:extLst>
          </p:cNvPr>
          <p:cNvGrpSpPr/>
          <p:nvPr/>
        </p:nvGrpSpPr>
        <p:grpSpPr>
          <a:xfrm>
            <a:off x="12852363" y="5463396"/>
            <a:ext cx="1340300" cy="1127163"/>
            <a:chOff x="4552025" y="1720300"/>
            <a:chExt cx="1340300" cy="1022175"/>
          </a:xfrm>
        </p:grpSpPr>
        <p:sp>
          <p:nvSpPr>
            <p:cNvPr id="199" name="Google Shape;312;p32">
              <a:extLst>
                <a:ext uri="{FF2B5EF4-FFF2-40B4-BE49-F238E27FC236}">
                  <a16:creationId xmlns:a16="http://schemas.microsoft.com/office/drawing/2014/main" id="{CEF41220-6846-4515-BBAC-4C28BD36333C}"/>
                </a:ext>
              </a:extLst>
            </p:cNvPr>
            <p:cNvSpPr/>
            <p:nvPr/>
          </p:nvSpPr>
          <p:spPr>
            <a:xfrm>
              <a:off x="5245525" y="2236225"/>
              <a:ext cx="646800" cy="490025"/>
            </a:xfrm>
            <a:custGeom>
              <a:avLst/>
              <a:gdLst/>
              <a:ahLst/>
              <a:cxnLst/>
              <a:rect l="l" t="t" r="r" b="b"/>
              <a:pathLst>
                <a:path w="25872" h="19601" extrusionOk="0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3;p32">
              <a:extLst>
                <a:ext uri="{FF2B5EF4-FFF2-40B4-BE49-F238E27FC236}">
                  <a16:creationId xmlns:a16="http://schemas.microsoft.com/office/drawing/2014/main" id="{0DA35AE9-6E12-4B4A-BCEE-FA5A277FE5F1}"/>
                </a:ext>
              </a:extLst>
            </p:cNvPr>
            <p:cNvSpPr/>
            <p:nvPr/>
          </p:nvSpPr>
          <p:spPr>
            <a:xfrm>
              <a:off x="4898350" y="1870800"/>
              <a:ext cx="759875" cy="871675"/>
            </a:xfrm>
            <a:custGeom>
              <a:avLst/>
              <a:gdLst/>
              <a:ahLst/>
              <a:cxnLst/>
              <a:rect l="l" t="t" r="r" b="b"/>
              <a:pathLst>
                <a:path w="30395" h="34867" extrusionOk="0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4;p32">
              <a:extLst>
                <a:ext uri="{FF2B5EF4-FFF2-40B4-BE49-F238E27FC236}">
                  <a16:creationId xmlns:a16="http://schemas.microsoft.com/office/drawing/2014/main" id="{E671F08E-8549-4868-92BD-F5225F54BDD4}"/>
                </a:ext>
              </a:extLst>
            </p:cNvPr>
            <p:cNvSpPr/>
            <p:nvPr/>
          </p:nvSpPr>
          <p:spPr>
            <a:xfrm>
              <a:off x="4818650" y="1794175"/>
              <a:ext cx="771050" cy="904050"/>
            </a:xfrm>
            <a:custGeom>
              <a:avLst/>
              <a:gdLst/>
              <a:ahLst/>
              <a:cxnLst/>
              <a:rect l="l" t="t" r="r" b="b"/>
              <a:pathLst>
                <a:path w="30842" h="36162" extrusionOk="0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5;p32">
              <a:extLst>
                <a:ext uri="{FF2B5EF4-FFF2-40B4-BE49-F238E27FC236}">
                  <a16:creationId xmlns:a16="http://schemas.microsoft.com/office/drawing/2014/main" id="{2509579F-3ECB-44E7-9634-38C67A76DF1D}"/>
                </a:ext>
              </a:extLst>
            </p:cNvPr>
            <p:cNvSpPr/>
            <p:nvPr/>
          </p:nvSpPr>
          <p:spPr>
            <a:xfrm>
              <a:off x="4784000" y="1796875"/>
              <a:ext cx="759825" cy="871725"/>
            </a:xfrm>
            <a:custGeom>
              <a:avLst/>
              <a:gdLst/>
              <a:ahLst/>
              <a:cxnLst/>
              <a:rect l="l" t="t" r="r" b="b"/>
              <a:pathLst>
                <a:path w="30393" h="34869" extrusionOk="0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6;p32">
              <a:extLst>
                <a:ext uri="{FF2B5EF4-FFF2-40B4-BE49-F238E27FC236}">
                  <a16:creationId xmlns:a16="http://schemas.microsoft.com/office/drawing/2014/main" id="{F808698E-6BE4-48B2-A8EE-D0AEF71F7E2A}"/>
                </a:ext>
              </a:extLst>
            </p:cNvPr>
            <p:cNvSpPr/>
            <p:nvPr/>
          </p:nvSpPr>
          <p:spPr>
            <a:xfrm>
              <a:off x="4704300" y="1720300"/>
              <a:ext cx="771025" cy="904025"/>
            </a:xfrm>
            <a:custGeom>
              <a:avLst/>
              <a:gdLst/>
              <a:ahLst/>
              <a:cxnLst/>
              <a:rect l="l" t="t" r="r" b="b"/>
              <a:pathLst>
                <a:path w="30841" h="36161" extrusionOk="0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7;p32">
              <a:extLst>
                <a:ext uri="{FF2B5EF4-FFF2-40B4-BE49-F238E27FC236}">
                  <a16:creationId xmlns:a16="http://schemas.microsoft.com/office/drawing/2014/main" id="{C63EC96B-3E38-4BD3-873A-2BDDBB549AFE}"/>
                </a:ext>
              </a:extLst>
            </p:cNvPr>
            <p:cNvSpPr/>
            <p:nvPr/>
          </p:nvSpPr>
          <p:spPr>
            <a:xfrm>
              <a:off x="4571150" y="1804825"/>
              <a:ext cx="653650" cy="490150"/>
            </a:xfrm>
            <a:custGeom>
              <a:avLst/>
              <a:gdLst/>
              <a:ahLst/>
              <a:cxnLst/>
              <a:rect l="l" t="t" r="r" b="b"/>
              <a:pathLst>
                <a:path w="26146" h="19606" extrusionOk="0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8;p32">
              <a:extLst>
                <a:ext uri="{FF2B5EF4-FFF2-40B4-BE49-F238E27FC236}">
                  <a16:creationId xmlns:a16="http://schemas.microsoft.com/office/drawing/2014/main" id="{FA8744F3-7D2E-4686-80FD-6684AE2C431B}"/>
                </a:ext>
              </a:extLst>
            </p:cNvPr>
            <p:cNvSpPr/>
            <p:nvPr/>
          </p:nvSpPr>
          <p:spPr>
            <a:xfrm>
              <a:off x="4552025" y="1789400"/>
              <a:ext cx="134750" cy="157950"/>
            </a:xfrm>
            <a:custGeom>
              <a:avLst/>
              <a:gdLst/>
              <a:ahLst/>
              <a:cxnLst/>
              <a:rect l="l" t="t" r="r" b="b"/>
              <a:pathLst>
                <a:path w="5390" h="6318" extrusionOk="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12;p28">
            <a:extLst>
              <a:ext uri="{FF2B5EF4-FFF2-40B4-BE49-F238E27FC236}">
                <a16:creationId xmlns:a16="http://schemas.microsoft.com/office/drawing/2014/main" id="{02EBFB34-86E2-46BE-9C64-91990AF87C26}"/>
              </a:ext>
            </a:extLst>
          </p:cNvPr>
          <p:cNvGrpSpPr/>
          <p:nvPr/>
        </p:nvGrpSpPr>
        <p:grpSpPr>
          <a:xfrm>
            <a:off x="11453256" y="-1338851"/>
            <a:ext cx="1551350" cy="1480747"/>
            <a:chOff x="305350" y="253700"/>
            <a:chExt cx="1551350" cy="1342825"/>
          </a:xfrm>
        </p:grpSpPr>
        <p:sp>
          <p:nvSpPr>
            <p:cNvPr id="207" name="Google Shape;213;p28">
              <a:extLst>
                <a:ext uri="{FF2B5EF4-FFF2-40B4-BE49-F238E27FC236}">
                  <a16:creationId xmlns:a16="http://schemas.microsoft.com/office/drawing/2014/main" id="{850BBC2D-23F9-4878-97F6-33A4FC76095B}"/>
                </a:ext>
              </a:extLst>
            </p:cNvPr>
            <p:cNvSpPr/>
            <p:nvPr/>
          </p:nvSpPr>
          <p:spPr>
            <a:xfrm>
              <a:off x="305350" y="743175"/>
              <a:ext cx="721625" cy="853350"/>
            </a:xfrm>
            <a:custGeom>
              <a:avLst/>
              <a:gdLst/>
              <a:ahLst/>
              <a:cxnLst/>
              <a:rect l="l" t="t" r="r" b="b"/>
              <a:pathLst>
                <a:path w="28865" h="34134" extrusionOk="0">
                  <a:moveTo>
                    <a:pt x="22788" y="30913"/>
                  </a:moveTo>
                  <a:lnTo>
                    <a:pt x="24099" y="30157"/>
                  </a:lnTo>
                  <a:lnTo>
                    <a:pt x="24028" y="30034"/>
                  </a:lnTo>
                  <a:cubicBezTo>
                    <a:pt x="28463" y="26270"/>
                    <a:pt x="28864" y="18121"/>
                    <a:pt x="24708" y="10924"/>
                  </a:cubicBezTo>
                  <a:cubicBezTo>
                    <a:pt x="20554" y="3727"/>
                    <a:pt x="13296" y="1"/>
                    <a:pt x="7820" y="1960"/>
                  </a:cubicBezTo>
                  <a:lnTo>
                    <a:pt x="7753" y="1845"/>
                  </a:lnTo>
                  <a:lnTo>
                    <a:pt x="6698" y="2456"/>
                  </a:lnTo>
                  <a:cubicBezTo>
                    <a:pt x="6611" y="2501"/>
                    <a:pt x="6523" y="2545"/>
                    <a:pt x="6437" y="2593"/>
                  </a:cubicBezTo>
                  <a:cubicBezTo>
                    <a:pt x="862" y="5814"/>
                    <a:pt x="0" y="14763"/>
                    <a:pt x="4516" y="22584"/>
                  </a:cubicBezTo>
                  <a:cubicBezTo>
                    <a:pt x="9031" y="30403"/>
                    <a:pt x="17212" y="34133"/>
                    <a:pt x="22788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;p28">
              <a:extLst>
                <a:ext uri="{FF2B5EF4-FFF2-40B4-BE49-F238E27FC236}">
                  <a16:creationId xmlns:a16="http://schemas.microsoft.com/office/drawing/2014/main" id="{8CF13886-8D4D-4DC3-859C-616AA8E692E9}"/>
                </a:ext>
              </a:extLst>
            </p:cNvPr>
            <p:cNvSpPr/>
            <p:nvPr/>
          </p:nvSpPr>
          <p:spPr>
            <a:xfrm>
              <a:off x="346775" y="703625"/>
              <a:ext cx="730600" cy="868975"/>
            </a:xfrm>
            <a:custGeom>
              <a:avLst/>
              <a:gdLst/>
              <a:ahLst/>
              <a:cxnLst/>
              <a:rect l="l" t="t" r="r" b="b"/>
              <a:pathLst>
                <a:path w="29224" h="34759" extrusionOk="0">
                  <a:moveTo>
                    <a:pt x="4515" y="23208"/>
                  </a:moveTo>
                  <a:cubicBezTo>
                    <a:pt x="0" y="15388"/>
                    <a:pt x="860" y="6438"/>
                    <a:pt x="6437" y="3219"/>
                  </a:cubicBezTo>
                  <a:cubicBezTo>
                    <a:pt x="12013" y="0"/>
                    <a:pt x="20193" y="3730"/>
                    <a:pt x="24708" y="11550"/>
                  </a:cubicBezTo>
                  <a:cubicBezTo>
                    <a:pt x="29223" y="19371"/>
                    <a:pt x="28363" y="28320"/>
                    <a:pt x="22787" y="31539"/>
                  </a:cubicBezTo>
                  <a:cubicBezTo>
                    <a:pt x="17212" y="34758"/>
                    <a:pt x="9030" y="31029"/>
                    <a:pt x="4515" y="23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5;p28">
              <a:extLst>
                <a:ext uri="{FF2B5EF4-FFF2-40B4-BE49-F238E27FC236}">
                  <a16:creationId xmlns:a16="http://schemas.microsoft.com/office/drawing/2014/main" id="{733DD364-992B-44C6-A40C-6D021B35259E}"/>
                </a:ext>
              </a:extLst>
            </p:cNvPr>
            <p:cNvSpPr/>
            <p:nvPr/>
          </p:nvSpPr>
          <p:spPr>
            <a:xfrm>
              <a:off x="580850" y="1000550"/>
              <a:ext cx="250425" cy="275000"/>
            </a:xfrm>
            <a:custGeom>
              <a:avLst/>
              <a:gdLst/>
              <a:ahLst/>
              <a:cxnLst/>
              <a:rect l="l" t="t" r="r" b="b"/>
              <a:pathLst>
                <a:path w="10017" h="11000" extrusionOk="0">
                  <a:moveTo>
                    <a:pt x="3911" y="1"/>
                  </a:moveTo>
                  <a:cubicBezTo>
                    <a:pt x="3345" y="1"/>
                    <a:pt x="2801" y="134"/>
                    <a:pt x="2313" y="416"/>
                  </a:cubicBezTo>
                  <a:cubicBezTo>
                    <a:pt x="310" y="1573"/>
                    <a:pt x="1" y="4787"/>
                    <a:pt x="1623" y="7594"/>
                  </a:cubicBezTo>
                  <a:cubicBezTo>
                    <a:pt x="2402" y="8943"/>
                    <a:pt x="3530" y="10015"/>
                    <a:pt x="4761" y="10576"/>
                  </a:cubicBezTo>
                  <a:cubicBezTo>
                    <a:pt x="5379" y="10858"/>
                    <a:pt x="5998" y="10999"/>
                    <a:pt x="6583" y="10999"/>
                  </a:cubicBezTo>
                  <a:cubicBezTo>
                    <a:pt x="7161" y="10999"/>
                    <a:pt x="7706" y="10862"/>
                    <a:pt x="8183" y="10586"/>
                  </a:cubicBezTo>
                  <a:cubicBezTo>
                    <a:pt x="9146" y="10031"/>
                    <a:pt x="9758" y="8963"/>
                    <a:pt x="9887" y="7617"/>
                  </a:cubicBezTo>
                  <a:cubicBezTo>
                    <a:pt x="10017" y="6271"/>
                    <a:pt x="9652" y="4757"/>
                    <a:pt x="8873" y="3408"/>
                  </a:cubicBezTo>
                  <a:cubicBezTo>
                    <a:pt x="7648" y="1284"/>
                    <a:pt x="5669" y="1"/>
                    <a:pt x="3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6;p28">
              <a:extLst>
                <a:ext uri="{FF2B5EF4-FFF2-40B4-BE49-F238E27FC236}">
                  <a16:creationId xmlns:a16="http://schemas.microsoft.com/office/drawing/2014/main" id="{CE14B7F3-E9BA-4D20-9EDB-6709B638DFFA}"/>
                </a:ext>
              </a:extLst>
            </p:cNvPr>
            <p:cNvSpPr/>
            <p:nvPr/>
          </p:nvSpPr>
          <p:spPr>
            <a:xfrm>
              <a:off x="648250" y="1062175"/>
              <a:ext cx="127675" cy="151850"/>
            </a:xfrm>
            <a:custGeom>
              <a:avLst/>
              <a:gdLst/>
              <a:ahLst/>
              <a:cxnLst/>
              <a:rect l="l" t="t" r="r" b="b"/>
              <a:pathLst>
                <a:path w="5107" h="6074" extrusionOk="0">
                  <a:moveTo>
                    <a:pt x="789" y="4055"/>
                  </a:moveTo>
                  <a:cubicBezTo>
                    <a:pt x="0" y="2689"/>
                    <a:pt x="150" y="1125"/>
                    <a:pt x="1125" y="564"/>
                  </a:cubicBezTo>
                  <a:cubicBezTo>
                    <a:pt x="2098" y="1"/>
                    <a:pt x="3528" y="653"/>
                    <a:pt x="4317" y="2019"/>
                  </a:cubicBezTo>
                  <a:cubicBezTo>
                    <a:pt x="5107" y="3386"/>
                    <a:pt x="4955" y="4949"/>
                    <a:pt x="3982" y="5511"/>
                  </a:cubicBezTo>
                  <a:cubicBezTo>
                    <a:pt x="3007" y="6074"/>
                    <a:pt x="1577" y="5422"/>
                    <a:pt x="78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7;p28">
              <a:extLst>
                <a:ext uri="{FF2B5EF4-FFF2-40B4-BE49-F238E27FC236}">
                  <a16:creationId xmlns:a16="http://schemas.microsoft.com/office/drawing/2014/main" id="{6726BDEC-1262-42A5-8A0A-3174351FA390}"/>
                </a:ext>
              </a:extLst>
            </p:cNvPr>
            <p:cNvSpPr/>
            <p:nvPr/>
          </p:nvSpPr>
          <p:spPr>
            <a:xfrm>
              <a:off x="676350" y="672825"/>
              <a:ext cx="770175" cy="527125"/>
            </a:xfrm>
            <a:custGeom>
              <a:avLst/>
              <a:gdLst/>
              <a:ahLst/>
              <a:cxnLst/>
              <a:rect l="l" t="t" r="r" b="b"/>
              <a:pathLst>
                <a:path w="30807" h="21085" extrusionOk="0">
                  <a:moveTo>
                    <a:pt x="1" y="16138"/>
                  </a:moveTo>
                  <a:lnTo>
                    <a:pt x="27951" y="1"/>
                  </a:lnTo>
                  <a:lnTo>
                    <a:pt x="30806" y="4950"/>
                  </a:lnTo>
                  <a:lnTo>
                    <a:pt x="2858" y="210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8;p28">
              <a:extLst>
                <a:ext uri="{FF2B5EF4-FFF2-40B4-BE49-F238E27FC236}">
                  <a16:creationId xmlns:a16="http://schemas.microsoft.com/office/drawing/2014/main" id="{AB6E5B4C-49B6-48AB-BE5A-8BD51436324A}"/>
                </a:ext>
              </a:extLst>
            </p:cNvPr>
            <p:cNvSpPr/>
            <p:nvPr/>
          </p:nvSpPr>
          <p:spPr>
            <a:xfrm>
              <a:off x="1058775" y="326700"/>
              <a:ext cx="712450" cy="834800"/>
            </a:xfrm>
            <a:custGeom>
              <a:avLst/>
              <a:gdLst/>
              <a:ahLst/>
              <a:cxnLst/>
              <a:rect l="l" t="t" r="r" b="b"/>
              <a:pathLst>
                <a:path w="28498" h="33392" extrusionOk="0">
                  <a:moveTo>
                    <a:pt x="22787" y="30173"/>
                  </a:moveTo>
                  <a:lnTo>
                    <a:pt x="25480" y="28619"/>
                  </a:lnTo>
                  <a:lnTo>
                    <a:pt x="25184" y="28106"/>
                  </a:lnTo>
                  <a:cubicBezTo>
                    <a:pt x="28497" y="23988"/>
                    <a:pt x="28469" y="16696"/>
                    <a:pt x="24709" y="10184"/>
                  </a:cubicBezTo>
                  <a:cubicBezTo>
                    <a:pt x="20949" y="3672"/>
                    <a:pt x="14649" y="1"/>
                    <a:pt x="9427" y="812"/>
                  </a:cubicBezTo>
                  <a:lnTo>
                    <a:pt x="9130" y="299"/>
                  </a:lnTo>
                  <a:lnTo>
                    <a:pt x="6437" y="1853"/>
                  </a:lnTo>
                  <a:cubicBezTo>
                    <a:pt x="861" y="5072"/>
                    <a:pt x="1" y="14021"/>
                    <a:pt x="4516" y="21842"/>
                  </a:cubicBezTo>
                  <a:cubicBezTo>
                    <a:pt x="9031" y="29663"/>
                    <a:pt x="17212" y="33392"/>
                    <a:pt x="22787" y="30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9;p28">
              <a:extLst>
                <a:ext uri="{FF2B5EF4-FFF2-40B4-BE49-F238E27FC236}">
                  <a16:creationId xmlns:a16="http://schemas.microsoft.com/office/drawing/2014/main" id="{EDFCF7F1-891A-4C55-A570-5857280887B1}"/>
                </a:ext>
              </a:extLst>
            </p:cNvPr>
            <p:cNvSpPr/>
            <p:nvPr/>
          </p:nvSpPr>
          <p:spPr>
            <a:xfrm>
              <a:off x="1126075" y="253700"/>
              <a:ext cx="730625" cy="868950"/>
            </a:xfrm>
            <a:custGeom>
              <a:avLst/>
              <a:gdLst/>
              <a:ahLst/>
              <a:cxnLst/>
              <a:rect l="l" t="t" r="r" b="b"/>
              <a:pathLst>
                <a:path w="29225" h="34758" extrusionOk="0">
                  <a:moveTo>
                    <a:pt x="4516" y="23208"/>
                  </a:moveTo>
                  <a:cubicBezTo>
                    <a:pt x="1" y="15387"/>
                    <a:pt x="861" y="6438"/>
                    <a:pt x="6438" y="3219"/>
                  </a:cubicBezTo>
                  <a:cubicBezTo>
                    <a:pt x="12014" y="0"/>
                    <a:pt x="20194" y="3729"/>
                    <a:pt x="24709" y="11550"/>
                  </a:cubicBezTo>
                  <a:cubicBezTo>
                    <a:pt x="29224" y="19369"/>
                    <a:pt x="28364" y="28320"/>
                    <a:pt x="22788" y="31539"/>
                  </a:cubicBezTo>
                  <a:cubicBezTo>
                    <a:pt x="17212" y="34758"/>
                    <a:pt x="9031" y="31028"/>
                    <a:pt x="4516" y="232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0;p28">
              <a:extLst>
                <a:ext uri="{FF2B5EF4-FFF2-40B4-BE49-F238E27FC236}">
                  <a16:creationId xmlns:a16="http://schemas.microsoft.com/office/drawing/2014/main" id="{5041A732-295F-4CCC-9441-81DD6971552B}"/>
                </a:ext>
              </a:extLst>
            </p:cNvPr>
            <p:cNvSpPr/>
            <p:nvPr/>
          </p:nvSpPr>
          <p:spPr>
            <a:xfrm>
              <a:off x="1206025" y="360425"/>
              <a:ext cx="574075" cy="672650"/>
            </a:xfrm>
            <a:custGeom>
              <a:avLst/>
              <a:gdLst/>
              <a:ahLst/>
              <a:cxnLst/>
              <a:rect l="l" t="t" r="r" b="b"/>
              <a:pathLst>
                <a:path w="22963" h="26906" extrusionOk="0">
                  <a:moveTo>
                    <a:pt x="18361" y="24312"/>
                  </a:moveTo>
                  <a:lnTo>
                    <a:pt x="20531" y="23058"/>
                  </a:lnTo>
                  <a:lnTo>
                    <a:pt x="20292" y="22645"/>
                  </a:lnTo>
                  <a:cubicBezTo>
                    <a:pt x="22962" y="19328"/>
                    <a:pt x="22938" y="13453"/>
                    <a:pt x="19910" y="8206"/>
                  </a:cubicBezTo>
                  <a:cubicBezTo>
                    <a:pt x="16880" y="2959"/>
                    <a:pt x="11803" y="0"/>
                    <a:pt x="7595" y="654"/>
                  </a:cubicBezTo>
                  <a:lnTo>
                    <a:pt x="7356" y="241"/>
                  </a:lnTo>
                  <a:lnTo>
                    <a:pt x="5187" y="1493"/>
                  </a:lnTo>
                  <a:cubicBezTo>
                    <a:pt x="694" y="4088"/>
                    <a:pt x="0" y="11298"/>
                    <a:pt x="3639" y="17599"/>
                  </a:cubicBezTo>
                  <a:cubicBezTo>
                    <a:pt x="7277" y="23900"/>
                    <a:pt x="13869" y="26905"/>
                    <a:pt x="18361" y="24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1;p28">
              <a:extLst>
                <a:ext uri="{FF2B5EF4-FFF2-40B4-BE49-F238E27FC236}">
                  <a16:creationId xmlns:a16="http://schemas.microsoft.com/office/drawing/2014/main" id="{E616B9D9-F0A3-4E19-8448-8FFA96F69FF0}"/>
                </a:ext>
              </a:extLst>
            </p:cNvPr>
            <p:cNvSpPr/>
            <p:nvPr/>
          </p:nvSpPr>
          <p:spPr>
            <a:xfrm>
              <a:off x="1260275" y="301600"/>
              <a:ext cx="588675" cy="700175"/>
            </a:xfrm>
            <a:custGeom>
              <a:avLst/>
              <a:gdLst/>
              <a:ahLst/>
              <a:cxnLst/>
              <a:rect l="l" t="t" r="r" b="b"/>
              <a:pathLst>
                <a:path w="23547" h="28007" extrusionOk="0">
                  <a:moveTo>
                    <a:pt x="3638" y="18699"/>
                  </a:moveTo>
                  <a:cubicBezTo>
                    <a:pt x="0" y="12398"/>
                    <a:pt x="693" y="5188"/>
                    <a:pt x="5186" y="2594"/>
                  </a:cubicBezTo>
                  <a:cubicBezTo>
                    <a:pt x="9679" y="0"/>
                    <a:pt x="16270" y="3004"/>
                    <a:pt x="19908" y="9306"/>
                  </a:cubicBezTo>
                  <a:cubicBezTo>
                    <a:pt x="23547" y="15607"/>
                    <a:pt x="22853" y="22818"/>
                    <a:pt x="18361" y="25411"/>
                  </a:cubicBezTo>
                  <a:cubicBezTo>
                    <a:pt x="13867" y="28007"/>
                    <a:pt x="7277" y="25001"/>
                    <a:pt x="3638" y="186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2;p28">
              <a:extLst>
                <a:ext uri="{FF2B5EF4-FFF2-40B4-BE49-F238E27FC236}">
                  <a16:creationId xmlns:a16="http://schemas.microsoft.com/office/drawing/2014/main" id="{CAF53C35-3BFD-44F0-905E-FEE6844E1DA9}"/>
                </a:ext>
              </a:extLst>
            </p:cNvPr>
            <p:cNvSpPr/>
            <p:nvPr/>
          </p:nvSpPr>
          <p:spPr>
            <a:xfrm>
              <a:off x="1473500" y="589800"/>
              <a:ext cx="124325" cy="147775"/>
            </a:xfrm>
            <a:custGeom>
              <a:avLst/>
              <a:gdLst/>
              <a:ahLst/>
              <a:cxnLst/>
              <a:rect l="l" t="t" r="r" b="b"/>
              <a:pathLst>
                <a:path w="4973" h="5911" extrusionOk="0">
                  <a:moveTo>
                    <a:pt x="3982" y="5347"/>
                  </a:moveTo>
                  <a:lnTo>
                    <a:pt x="4672" y="4949"/>
                  </a:lnTo>
                  <a:lnTo>
                    <a:pt x="4559" y="4752"/>
                  </a:lnTo>
                  <a:cubicBezTo>
                    <a:pt x="4972" y="4011"/>
                    <a:pt x="4909" y="2878"/>
                    <a:pt x="4319" y="1856"/>
                  </a:cubicBezTo>
                  <a:cubicBezTo>
                    <a:pt x="3727" y="832"/>
                    <a:pt x="2778" y="210"/>
                    <a:pt x="1930" y="197"/>
                  </a:cubicBezTo>
                  <a:lnTo>
                    <a:pt x="1815" y="0"/>
                  </a:lnTo>
                  <a:lnTo>
                    <a:pt x="1125" y="400"/>
                  </a:lnTo>
                  <a:cubicBezTo>
                    <a:pt x="150" y="962"/>
                    <a:pt x="1" y="2525"/>
                    <a:pt x="789" y="3892"/>
                  </a:cubicBezTo>
                  <a:cubicBezTo>
                    <a:pt x="1579" y="5258"/>
                    <a:pt x="3008" y="5910"/>
                    <a:pt x="3982" y="5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3;p28">
              <a:extLst>
                <a:ext uri="{FF2B5EF4-FFF2-40B4-BE49-F238E27FC236}">
                  <a16:creationId xmlns:a16="http://schemas.microsoft.com/office/drawing/2014/main" id="{48B9A356-5C0B-41D0-9BB0-0D35446C3FBF}"/>
                </a:ext>
              </a:extLst>
            </p:cNvPr>
            <p:cNvSpPr/>
            <p:nvPr/>
          </p:nvSpPr>
          <p:spPr>
            <a:xfrm>
              <a:off x="1490750" y="575750"/>
              <a:ext cx="127700" cy="151875"/>
            </a:xfrm>
            <a:custGeom>
              <a:avLst/>
              <a:gdLst/>
              <a:ahLst/>
              <a:cxnLst/>
              <a:rect l="l" t="t" r="r" b="b"/>
              <a:pathLst>
                <a:path w="5108" h="6075" extrusionOk="0">
                  <a:moveTo>
                    <a:pt x="790" y="4055"/>
                  </a:moveTo>
                  <a:cubicBezTo>
                    <a:pt x="1" y="2689"/>
                    <a:pt x="152" y="1125"/>
                    <a:pt x="1125" y="562"/>
                  </a:cubicBezTo>
                  <a:cubicBezTo>
                    <a:pt x="2100" y="1"/>
                    <a:pt x="3530" y="651"/>
                    <a:pt x="4319" y="2018"/>
                  </a:cubicBezTo>
                  <a:cubicBezTo>
                    <a:pt x="5107" y="3384"/>
                    <a:pt x="4957" y="4948"/>
                    <a:pt x="3982" y="5511"/>
                  </a:cubicBezTo>
                  <a:cubicBezTo>
                    <a:pt x="3009" y="6074"/>
                    <a:pt x="1579" y="5422"/>
                    <a:pt x="790" y="40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1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582B0A8-4799-41F7-A94C-320A1F743B93}"/>
              </a:ext>
            </a:extLst>
          </p:cNvPr>
          <p:cNvGrpSpPr/>
          <p:nvPr/>
        </p:nvGrpSpPr>
        <p:grpSpPr>
          <a:xfrm>
            <a:off x="-2692400" y="-1453354"/>
            <a:ext cx="16891000" cy="7557610"/>
            <a:chOff x="-2692400" y="-1453354"/>
            <a:chExt cx="16891000" cy="755761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7D73C2F-3464-433C-B34E-FF0D549EF795}"/>
                </a:ext>
              </a:extLst>
            </p:cNvPr>
            <p:cNvSpPr/>
            <p:nvPr/>
          </p:nvSpPr>
          <p:spPr>
            <a:xfrm>
              <a:off x="-2692400" y="-1452749"/>
              <a:ext cx="16891000" cy="7556400"/>
            </a:xfrm>
            <a:prstGeom prst="rect">
              <a:avLst/>
            </a:prstGeom>
            <a:solidFill>
              <a:srgbClr val="E5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8" name="Google Shape;298;p32"/>
            <p:cNvGrpSpPr/>
            <p:nvPr/>
          </p:nvGrpSpPr>
          <p:grpSpPr>
            <a:xfrm rot="10800000">
              <a:off x="-2165250" y="-791447"/>
              <a:ext cx="4323250" cy="2122250"/>
              <a:chOff x="4482575" y="2774525"/>
              <a:chExt cx="4323250" cy="2122250"/>
            </a:xfrm>
          </p:grpSpPr>
          <p:sp>
            <p:nvSpPr>
              <p:cNvPr id="299" name="Google Shape;299;p32"/>
              <p:cNvSpPr/>
              <p:nvPr/>
            </p:nvSpPr>
            <p:spPr>
              <a:xfrm>
                <a:off x="4482575" y="3839500"/>
                <a:ext cx="898975" cy="653350"/>
              </a:xfrm>
              <a:custGeom>
                <a:avLst/>
                <a:gdLst/>
                <a:ahLst/>
                <a:cxnLst/>
                <a:rect l="l" t="t" r="r" b="b"/>
                <a:pathLst>
                  <a:path w="35959" h="26134" extrusionOk="0">
                    <a:moveTo>
                      <a:pt x="17148" y="18042"/>
                    </a:moveTo>
                    <a:cubicBezTo>
                      <a:pt x="19515" y="18994"/>
                      <a:pt x="20697" y="21045"/>
                      <a:pt x="22640" y="22340"/>
                    </a:cubicBezTo>
                    <a:cubicBezTo>
                      <a:pt x="22641" y="22340"/>
                      <a:pt x="30350" y="26134"/>
                      <a:pt x="30350" y="26134"/>
                    </a:cubicBezTo>
                    <a:lnTo>
                      <a:pt x="35959" y="14737"/>
                    </a:lnTo>
                    <a:lnTo>
                      <a:pt x="28249" y="10942"/>
                    </a:lnTo>
                    <a:cubicBezTo>
                      <a:pt x="26038" y="10193"/>
                      <a:pt x="23689" y="10508"/>
                      <a:pt x="21494" y="9214"/>
                    </a:cubicBezTo>
                    <a:cubicBezTo>
                      <a:pt x="19127" y="8262"/>
                      <a:pt x="17945" y="6211"/>
                      <a:pt x="16001" y="4916"/>
                    </a:cubicBezTo>
                    <a:cubicBezTo>
                      <a:pt x="16001" y="4916"/>
                      <a:pt x="7227" y="598"/>
                      <a:pt x="7227" y="598"/>
                    </a:cubicBezTo>
                    <a:cubicBezTo>
                      <a:pt x="5368" y="0"/>
                      <a:pt x="1" y="10884"/>
                      <a:pt x="1619" y="11996"/>
                    </a:cubicBezTo>
                    <a:cubicBezTo>
                      <a:pt x="1619" y="11996"/>
                      <a:pt x="10393" y="16314"/>
                      <a:pt x="10393" y="16314"/>
                    </a:cubicBezTo>
                    <a:cubicBezTo>
                      <a:pt x="12604" y="17063"/>
                      <a:pt x="14952" y="16748"/>
                      <a:pt x="17148" y="180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63700" y="3879275"/>
                <a:ext cx="234575" cy="326600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13064" extrusionOk="0">
                    <a:moveTo>
                      <a:pt x="3775" y="13063"/>
                    </a:moveTo>
                    <a:cubicBezTo>
                      <a:pt x="2161" y="11952"/>
                      <a:pt x="7518" y="1064"/>
                      <a:pt x="9383" y="1666"/>
                    </a:cubicBezTo>
                    <a:lnTo>
                      <a:pt x="7223" y="602"/>
                    </a:lnTo>
                    <a:cubicBezTo>
                      <a:pt x="5358" y="1"/>
                      <a:pt x="0" y="10889"/>
                      <a:pt x="1614" y="1199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5065000" y="4125950"/>
                <a:ext cx="23460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13063" extrusionOk="0">
                    <a:moveTo>
                      <a:pt x="3776" y="13062"/>
                    </a:moveTo>
                    <a:cubicBezTo>
                      <a:pt x="2161" y="11951"/>
                      <a:pt x="7520" y="1064"/>
                      <a:pt x="9383" y="1665"/>
                    </a:cubicBezTo>
                    <a:lnTo>
                      <a:pt x="7223" y="602"/>
                    </a:lnTo>
                    <a:cubicBezTo>
                      <a:pt x="5358" y="0"/>
                      <a:pt x="0" y="10890"/>
                      <a:pt x="1614" y="1200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200975" y="4192850"/>
                <a:ext cx="220925" cy="315025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12601" extrusionOk="0">
                    <a:moveTo>
                      <a:pt x="1614" y="12000"/>
                    </a:moveTo>
                    <a:cubicBezTo>
                      <a:pt x="0" y="10889"/>
                      <a:pt x="5358" y="0"/>
                      <a:pt x="7223" y="603"/>
                    </a:cubicBezTo>
                    <a:cubicBezTo>
                      <a:pt x="8836" y="1714"/>
                      <a:pt x="3478" y="12601"/>
                      <a:pt x="1614" y="120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8057700" y="2774525"/>
                <a:ext cx="7481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9925" h="34818" extrusionOk="0">
                    <a:moveTo>
                      <a:pt x="10174" y="15721"/>
                    </a:moveTo>
                    <a:cubicBezTo>
                      <a:pt x="8842" y="17896"/>
                      <a:pt x="6623" y="18720"/>
                      <a:pt x="5022" y="20421"/>
                    </a:cubicBezTo>
                    <a:cubicBezTo>
                      <a:pt x="5023" y="20421"/>
                      <a:pt x="0" y="27393"/>
                      <a:pt x="0" y="27393"/>
                    </a:cubicBezTo>
                    <a:lnTo>
                      <a:pt x="10305" y="34818"/>
                    </a:lnTo>
                    <a:lnTo>
                      <a:pt x="15328" y="27846"/>
                    </a:lnTo>
                    <a:cubicBezTo>
                      <a:pt x="16435" y="25793"/>
                      <a:pt x="16516" y="23423"/>
                      <a:pt x="18157" y="21473"/>
                    </a:cubicBezTo>
                    <a:cubicBezTo>
                      <a:pt x="19488" y="19297"/>
                      <a:pt x="21708" y="18473"/>
                      <a:pt x="23308" y="16772"/>
                    </a:cubicBezTo>
                    <a:cubicBezTo>
                      <a:pt x="23308" y="16772"/>
                      <a:pt x="29025" y="8838"/>
                      <a:pt x="29025" y="8838"/>
                    </a:cubicBezTo>
                    <a:cubicBezTo>
                      <a:pt x="29924" y="7104"/>
                      <a:pt x="20085" y="0"/>
                      <a:pt x="18719" y="1413"/>
                    </a:cubicBezTo>
                    <a:cubicBezTo>
                      <a:pt x="18719" y="1413"/>
                      <a:pt x="13002" y="9347"/>
                      <a:pt x="13002" y="9347"/>
                    </a:cubicBezTo>
                    <a:cubicBezTo>
                      <a:pt x="11894" y="11402"/>
                      <a:pt x="11815" y="13770"/>
                      <a:pt x="10174" y="15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8437675" y="2847875"/>
                <a:ext cx="31545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10788" extrusionOk="0">
                    <a:moveTo>
                      <a:pt x="1" y="3363"/>
                    </a:moveTo>
                    <a:cubicBezTo>
                      <a:pt x="1365" y="1956"/>
                      <a:pt x="11209" y="9050"/>
                      <a:pt x="10306" y="10787"/>
                    </a:cubicBezTo>
                    <a:lnTo>
                      <a:pt x="11714" y="8834"/>
                    </a:lnTo>
                    <a:cubicBezTo>
                      <a:pt x="12617" y="7096"/>
                      <a:pt x="2772" y="0"/>
                      <a:pt x="1409" y="140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8111050" y="3301175"/>
                <a:ext cx="315475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12619" h="10788" extrusionOk="0">
                    <a:moveTo>
                      <a:pt x="1" y="3363"/>
                    </a:moveTo>
                    <a:cubicBezTo>
                      <a:pt x="1366" y="1956"/>
                      <a:pt x="11211" y="9050"/>
                      <a:pt x="10307" y="10788"/>
                    </a:cubicBezTo>
                    <a:lnTo>
                      <a:pt x="11714" y="8834"/>
                    </a:lnTo>
                    <a:cubicBezTo>
                      <a:pt x="12619" y="7095"/>
                      <a:pt x="2772" y="1"/>
                      <a:pt x="1409" y="140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8035100" y="3424150"/>
                <a:ext cx="302825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10240" extrusionOk="0">
                    <a:moveTo>
                      <a:pt x="904" y="1408"/>
                    </a:moveTo>
                    <a:cubicBezTo>
                      <a:pt x="2268" y="1"/>
                      <a:pt x="12113" y="7095"/>
                      <a:pt x="11209" y="8833"/>
                    </a:cubicBezTo>
                    <a:cubicBezTo>
                      <a:pt x="9846" y="10240"/>
                      <a:pt x="1" y="3147"/>
                      <a:pt x="904" y="14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311425" y="3261825"/>
                <a:ext cx="2871500" cy="1634950"/>
              </a:xfrm>
              <a:custGeom>
                <a:avLst/>
                <a:gdLst/>
                <a:ahLst/>
                <a:cxnLst/>
                <a:rect l="l" t="t" r="r" b="b"/>
                <a:pathLst>
                  <a:path w="114860" h="65398" fill="none" extrusionOk="0">
                    <a:moveTo>
                      <a:pt x="0" y="43541"/>
                    </a:moveTo>
                    <a:cubicBezTo>
                      <a:pt x="44419" y="65398"/>
                      <a:pt x="87709" y="60163"/>
                      <a:pt x="98412" y="38409"/>
                    </a:cubicBezTo>
                    <a:cubicBezTo>
                      <a:pt x="109117" y="16654"/>
                      <a:pt x="68059" y="0"/>
                      <a:pt x="56980" y="16450"/>
                    </a:cubicBezTo>
                    <a:cubicBezTo>
                      <a:pt x="43833" y="35972"/>
                      <a:pt x="92518" y="47665"/>
                      <a:pt x="114859" y="11109"/>
                    </a:cubicBezTo>
                  </a:path>
                </a:pathLst>
              </a:custGeom>
              <a:noFill/>
              <a:ln w="200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 rot="217754" flipH="1">
              <a:off x="7181985" y="225364"/>
              <a:ext cx="827955" cy="710654"/>
              <a:chOff x="3122700" y="481200"/>
              <a:chExt cx="827950" cy="710650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3122700" y="481200"/>
                <a:ext cx="804300" cy="690700"/>
              </a:xfrm>
              <a:custGeom>
                <a:avLst/>
                <a:gdLst/>
                <a:ahLst/>
                <a:cxnLst/>
                <a:rect l="l" t="t" r="r" b="b"/>
                <a:pathLst>
                  <a:path w="32172" h="27628" extrusionOk="0">
                    <a:moveTo>
                      <a:pt x="1065" y="7579"/>
                    </a:moveTo>
                    <a:lnTo>
                      <a:pt x="26841" y="27627"/>
                    </a:lnTo>
                    <a:lnTo>
                      <a:pt x="27048" y="27359"/>
                    </a:lnTo>
                    <a:cubicBezTo>
                      <a:pt x="28138" y="27380"/>
                      <a:pt x="29553" y="26559"/>
                      <a:pt x="30639" y="25163"/>
                    </a:cubicBezTo>
                    <a:cubicBezTo>
                      <a:pt x="31724" y="23768"/>
                      <a:pt x="32171" y="22194"/>
                      <a:pt x="31882" y="21143"/>
                    </a:cubicBezTo>
                    <a:lnTo>
                      <a:pt x="32092" y="20875"/>
                    </a:lnTo>
                    <a:lnTo>
                      <a:pt x="6317" y="828"/>
                    </a:lnTo>
                    <a:cubicBezTo>
                      <a:pt x="5253" y="0"/>
                      <a:pt x="3214" y="840"/>
                      <a:pt x="1764" y="2705"/>
                    </a:cubicBezTo>
                    <a:cubicBezTo>
                      <a:pt x="314" y="4569"/>
                      <a:pt x="1" y="6751"/>
                      <a:pt x="1065" y="75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766125" y="981625"/>
                <a:ext cx="1845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8409" extrusionOk="0">
                    <a:moveTo>
                      <a:pt x="1764" y="2705"/>
                    </a:moveTo>
                    <a:cubicBezTo>
                      <a:pt x="3214" y="842"/>
                      <a:pt x="5251" y="0"/>
                      <a:pt x="6317" y="828"/>
                    </a:cubicBezTo>
                    <a:cubicBezTo>
                      <a:pt x="7381" y="1656"/>
                      <a:pt x="7068" y="3839"/>
                      <a:pt x="5617" y="5704"/>
                    </a:cubicBezTo>
                    <a:cubicBezTo>
                      <a:pt x="4167" y="7567"/>
                      <a:pt x="2128" y="8408"/>
                      <a:pt x="1064" y="7581"/>
                    </a:cubicBezTo>
                    <a:cubicBezTo>
                      <a:pt x="0" y="6753"/>
                      <a:pt x="314" y="4570"/>
                      <a:pt x="1764" y="2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32"/>
            <p:cNvGrpSpPr/>
            <p:nvPr/>
          </p:nvGrpSpPr>
          <p:grpSpPr>
            <a:xfrm>
              <a:off x="7287050" y="5082081"/>
              <a:ext cx="1340300" cy="1022175"/>
              <a:chOff x="4552025" y="1720300"/>
              <a:chExt cx="1340300" cy="1022175"/>
            </a:xfrm>
          </p:grpSpPr>
          <p:sp>
            <p:nvSpPr>
              <p:cNvPr id="312" name="Google Shape;312;p32"/>
              <p:cNvSpPr/>
              <p:nvPr/>
            </p:nvSpPr>
            <p:spPr>
              <a:xfrm>
                <a:off x="5245525" y="2236225"/>
                <a:ext cx="646800" cy="490025"/>
              </a:xfrm>
              <a:custGeom>
                <a:avLst/>
                <a:gdLst/>
                <a:ahLst/>
                <a:cxnLst/>
                <a:rect l="l" t="t" r="r" b="b"/>
                <a:pathLst>
                  <a:path w="25872" h="19601" extrusionOk="0">
                    <a:moveTo>
                      <a:pt x="24803" y="13923"/>
                    </a:moveTo>
                    <a:lnTo>
                      <a:pt x="3255" y="0"/>
                    </a:lnTo>
                    <a:lnTo>
                      <a:pt x="1" y="5038"/>
                    </a:lnTo>
                    <a:lnTo>
                      <a:pt x="21549" y="18959"/>
                    </a:lnTo>
                    <a:cubicBezTo>
                      <a:pt x="22542" y="19600"/>
                      <a:pt x="24074" y="18993"/>
                      <a:pt x="24972" y="17602"/>
                    </a:cubicBezTo>
                    <a:cubicBezTo>
                      <a:pt x="25871" y="16210"/>
                      <a:pt x="25796" y="14564"/>
                      <a:pt x="24803" y="13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4898350" y="1870800"/>
                <a:ext cx="759875" cy="8716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34867" extrusionOk="0">
                    <a:moveTo>
                      <a:pt x="24286" y="2373"/>
                    </a:moveTo>
                    <a:lnTo>
                      <a:pt x="21545" y="603"/>
                    </a:lnTo>
                    <a:lnTo>
                      <a:pt x="21208" y="1124"/>
                    </a:lnTo>
                    <a:cubicBezTo>
                      <a:pt x="15776" y="1"/>
                      <a:pt x="8980" y="3518"/>
                      <a:pt x="4697" y="10147"/>
                    </a:cubicBezTo>
                    <a:cubicBezTo>
                      <a:pt x="414" y="16775"/>
                      <a:pt x="1" y="24417"/>
                      <a:pt x="3259" y="28907"/>
                    </a:cubicBezTo>
                    <a:lnTo>
                      <a:pt x="2921" y="29429"/>
                    </a:lnTo>
                    <a:lnTo>
                      <a:pt x="5662" y="31200"/>
                    </a:lnTo>
                    <a:cubicBezTo>
                      <a:pt x="11337" y="34867"/>
                      <a:pt x="20108" y="31387"/>
                      <a:pt x="25251" y="23426"/>
                    </a:cubicBezTo>
                    <a:cubicBezTo>
                      <a:pt x="30395" y="15467"/>
                      <a:pt x="29962" y="6041"/>
                      <a:pt x="24286" y="2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4818650" y="1794175"/>
                <a:ext cx="771050" cy="904050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36162" extrusionOk="0">
                    <a:moveTo>
                      <a:pt x="25698" y="24721"/>
                    </a:moveTo>
                    <a:cubicBezTo>
                      <a:pt x="20555" y="32681"/>
                      <a:pt x="11786" y="36162"/>
                      <a:pt x="6109" y="32494"/>
                    </a:cubicBezTo>
                    <a:cubicBezTo>
                      <a:pt x="433" y="28827"/>
                      <a:pt x="1" y="19401"/>
                      <a:pt x="5144" y="11442"/>
                    </a:cubicBezTo>
                    <a:cubicBezTo>
                      <a:pt x="10287" y="3481"/>
                      <a:pt x="19058" y="1"/>
                      <a:pt x="24733" y="3668"/>
                    </a:cubicBezTo>
                    <a:cubicBezTo>
                      <a:pt x="30409" y="7334"/>
                      <a:pt x="30842" y="16760"/>
                      <a:pt x="25698" y="247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4784000" y="1796875"/>
                <a:ext cx="75982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0393" h="34869" extrusionOk="0">
                    <a:moveTo>
                      <a:pt x="24285" y="2375"/>
                    </a:moveTo>
                    <a:lnTo>
                      <a:pt x="21544" y="603"/>
                    </a:lnTo>
                    <a:lnTo>
                      <a:pt x="21207" y="1126"/>
                    </a:lnTo>
                    <a:cubicBezTo>
                      <a:pt x="15775" y="1"/>
                      <a:pt x="8978" y="3520"/>
                      <a:pt x="4696" y="10148"/>
                    </a:cubicBezTo>
                    <a:cubicBezTo>
                      <a:pt x="413" y="16776"/>
                      <a:pt x="0" y="24419"/>
                      <a:pt x="3258" y="28908"/>
                    </a:cubicBezTo>
                    <a:lnTo>
                      <a:pt x="2921" y="29431"/>
                    </a:lnTo>
                    <a:lnTo>
                      <a:pt x="5660" y="31201"/>
                    </a:lnTo>
                    <a:cubicBezTo>
                      <a:pt x="11337" y="34868"/>
                      <a:pt x="20108" y="31389"/>
                      <a:pt x="25251" y="23428"/>
                    </a:cubicBezTo>
                    <a:cubicBezTo>
                      <a:pt x="30393" y="15468"/>
                      <a:pt x="29960" y="6042"/>
                      <a:pt x="24285" y="2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4704300" y="1720300"/>
                <a:ext cx="771025" cy="904025"/>
              </a:xfrm>
              <a:custGeom>
                <a:avLst/>
                <a:gdLst/>
                <a:ahLst/>
                <a:cxnLst/>
                <a:rect l="l" t="t" r="r" b="b"/>
                <a:pathLst>
                  <a:path w="30841" h="36161" extrusionOk="0">
                    <a:moveTo>
                      <a:pt x="25698" y="24720"/>
                    </a:moveTo>
                    <a:cubicBezTo>
                      <a:pt x="20555" y="32680"/>
                      <a:pt x="11784" y="36161"/>
                      <a:pt x="6109" y="32494"/>
                    </a:cubicBezTo>
                    <a:cubicBezTo>
                      <a:pt x="432" y="28826"/>
                      <a:pt x="0" y="19400"/>
                      <a:pt x="5143" y="11441"/>
                    </a:cubicBezTo>
                    <a:cubicBezTo>
                      <a:pt x="10286" y="3480"/>
                      <a:pt x="19056" y="0"/>
                      <a:pt x="24732" y="3668"/>
                    </a:cubicBezTo>
                    <a:cubicBezTo>
                      <a:pt x="30409" y="7333"/>
                      <a:pt x="30841" y="16759"/>
                      <a:pt x="25698" y="247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4571150" y="1804825"/>
                <a:ext cx="653650" cy="49015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19606" extrusionOk="0">
                    <a:moveTo>
                      <a:pt x="25077" y="13928"/>
                    </a:moveTo>
                    <a:lnTo>
                      <a:pt x="3521" y="0"/>
                    </a:lnTo>
                    <a:lnTo>
                      <a:pt x="3391" y="201"/>
                    </a:lnTo>
                    <a:cubicBezTo>
                      <a:pt x="2502" y="170"/>
                      <a:pt x="1473" y="773"/>
                      <a:pt x="800" y="1814"/>
                    </a:cubicBezTo>
                    <a:cubicBezTo>
                      <a:pt x="128" y="2855"/>
                      <a:pt x="1" y="4039"/>
                      <a:pt x="397" y="4837"/>
                    </a:cubicBezTo>
                    <a:lnTo>
                      <a:pt x="267" y="5038"/>
                    </a:lnTo>
                    <a:lnTo>
                      <a:pt x="21823" y="18964"/>
                    </a:lnTo>
                    <a:cubicBezTo>
                      <a:pt x="22814" y="19606"/>
                      <a:pt x="24347" y="18998"/>
                      <a:pt x="25246" y="17606"/>
                    </a:cubicBezTo>
                    <a:cubicBezTo>
                      <a:pt x="26146" y="16215"/>
                      <a:pt x="26070" y="14568"/>
                      <a:pt x="25077" y="13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4552025" y="1789400"/>
                <a:ext cx="134750" cy="15795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6318" extrusionOk="0">
                    <a:moveTo>
                      <a:pt x="4490" y="4320"/>
                    </a:moveTo>
                    <a:cubicBezTo>
                      <a:pt x="3592" y="5710"/>
                      <a:pt x="2059" y="6318"/>
                      <a:pt x="1067" y="5678"/>
                    </a:cubicBezTo>
                    <a:cubicBezTo>
                      <a:pt x="76" y="5037"/>
                      <a:pt x="0" y="3389"/>
                      <a:pt x="898" y="1999"/>
                    </a:cubicBezTo>
                    <a:cubicBezTo>
                      <a:pt x="1797" y="608"/>
                      <a:pt x="3330" y="0"/>
                      <a:pt x="4321" y="640"/>
                    </a:cubicBezTo>
                    <a:cubicBezTo>
                      <a:pt x="5313" y="1282"/>
                      <a:pt x="5389" y="2929"/>
                      <a:pt x="4490" y="43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212;p28">
              <a:extLst>
                <a:ext uri="{FF2B5EF4-FFF2-40B4-BE49-F238E27FC236}">
                  <a16:creationId xmlns:a16="http://schemas.microsoft.com/office/drawing/2014/main" id="{13B96307-4E1B-4F3C-854E-07455D20F5F0}"/>
                </a:ext>
              </a:extLst>
            </p:cNvPr>
            <p:cNvGrpSpPr/>
            <p:nvPr/>
          </p:nvGrpSpPr>
          <p:grpSpPr>
            <a:xfrm>
              <a:off x="9359100" y="-1453354"/>
              <a:ext cx="1551350" cy="1342825"/>
              <a:chOff x="305350" y="253700"/>
              <a:chExt cx="1551350" cy="1342825"/>
            </a:xfrm>
          </p:grpSpPr>
          <p:sp>
            <p:nvSpPr>
              <p:cNvPr id="67" name="Google Shape;213;p28">
                <a:extLst>
                  <a:ext uri="{FF2B5EF4-FFF2-40B4-BE49-F238E27FC236}">
                    <a16:creationId xmlns:a16="http://schemas.microsoft.com/office/drawing/2014/main" id="{C085CB53-4328-4F16-AC18-810CC3A2251C}"/>
                  </a:ext>
                </a:extLst>
              </p:cNvPr>
              <p:cNvSpPr/>
              <p:nvPr/>
            </p:nvSpPr>
            <p:spPr>
              <a:xfrm>
                <a:off x="305350" y="743175"/>
                <a:ext cx="721625" cy="853350"/>
              </a:xfrm>
              <a:custGeom>
                <a:avLst/>
                <a:gdLst/>
                <a:ahLst/>
                <a:cxnLst/>
                <a:rect l="l" t="t" r="r" b="b"/>
                <a:pathLst>
                  <a:path w="28865" h="34134" extrusionOk="0">
                    <a:moveTo>
                      <a:pt x="22788" y="30913"/>
                    </a:moveTo>
                    <a:lnTo>
                      <a:pt x="24099" y="30157"/>
                    </a:lnTo>
                    <a:lnTo>
                      <a:pt x="24028" y="30034"/>
                    </a:lnTo>
                    <a:cubicBezTo>
                      <a:pt x="28463" y="26270"/>
                      <a:pt x="28864" y="18121"/>
                      <a:pt x="24708" y="10924"/>
                    </a:cubicBezTo>
                    <a:cubicBezTo>
                      <a:pt x="20554" y="3727"/>
                      <a:pt x="13296" y="1"/>
                      <a:pt x="7820" y="1960"/>
                    </a:cubicBezTo>
                    <a:lnTo>
                      <a:pt x="7753" y="1845"/>
                    </a:lnTo>
                    <a:lnTo>
                      <a:pt x="6698" y="2456"/>
                    </a:lnTo>
                    <a:cubicBezTo>
                      <a:pt x="6611" y="2501"/>
                      <a:pt x="6523" y="2545"/>
                      <a:pt x="6437" y="2593"/>
                    </a:cubicBezTo>
                    <a:cubicBezTo>
                      <a:pt x="862" y="5814"/>
                      <a:pt x="0" y="14763"/>
                      <a:pt x="4516" y="22584"/>
                    </a:cubicBezTo>
                    <a:cubicBezTo>
                      <a:pt x="9031" y="30403"/>
                      <a:pt x="17212" y="34133"/>
                      <a:pt x="22788" y="309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4;p28">
                <a:extLst>
                  <a:ext uri="{FF2B5EF4-FFF2-40B4-BE49-F238E27FC236}">
                    <a16:creationId xmlns:a16="http://schemas.microsoft.com/office/drawing/2014/main" id="{0BD77F0C-A83A-4937-B56D-E63A1453499D}"/>
                  </a:ext>
                </a:extLst>
              </p:cNvPr>
              <p:cNvSpPr/>
              <p:nvPr/>
            </p:nvSpPr>
            <p:spPr>
              <a:xfrm>
                <a:off x="346775" y="703625"/>
                <a:ext cx="7306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34759" extrusionOk="0">
                    <a:moveTo>
                      <a:pt x="4515" y="23208"/>
                    </a:moveTo>
                    <a:cubicBezTo>
                      <a:pt x="0" y="15388"/>
                      <a:pt x="860" y="6438"/>
                      <a:pt x="6437" y="3219"/>
                    </a:cubicBezTo>
                    <a:cubicBezTo>
                      <a:pt x="12013" y="0"/>
                      <a:pt x="20193" y="3730"/>
                      <a:pt x="24708" y="11550"/>
                    </a:cubicBezTo>
                    <a:cubicBezTo>
                      <a:pt x="29223" y="19371"/>
                      <a:pt x="28363" y="28320"/>
                      <a:pt x="22787" y="31539"/>
                    </a:cubicBezTo>
                    <a:cubicBezTo>
                      <a:pt x="17212" y="34758"/>
                      <a:pt x="9030" y="31029"/>
                      <a:pt x="4515" y="23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5;p28">
                <a:extLst>
                  <a:ext uri="{FF2B5EF4-FFF2-40B4-BE49-F238E27FC236}">
                    <a16:creationId xmlns:a16="http://schemas.microsoft.com/office/drawing/2014/main" id="{6816A5B7-DED5-44D9-A6B1-B71644991DCC}"/>
                  </a:ext>
                </a:extLst>
              </p:cNvPr>
              <p:cNvSpPr/>
              <p:nvPr/>
            </p:nvSpPr>
            <p:spPr>
              <a:xfrm>
                <a:off x="580850" y="1000550"/>
                <a:ext cx="250425" cy="275000"/>
              </a:xfrm>
              <a:custGeom>
                <a:avLst/>
                <a:gdLst/>
                <a:ahLst/>
                <a:cxnLst/>
                <a:rect l="l" t="t" r="r" b="b"/>
                <a:pathLst>
                  <a:path w="10017" h="11000" extrusionOk="0">
                    <a:moveTo>
                      <a:pt x="3911" y="1"/>
                    </a:moveTo>
                    <a:cubicBezTo>
                      <a:pt x="3345" y="1"/>
                      <a:pt x="2801" y="134"/>
                      <a:pt x="2313" y="416"/>
                    </a:cubicBezTo>
                    <a:cubicBezTo>
                      <a:pt x="310" y="1573"/>
                      <a:pt x="1" y="4787"/>
                      <a:pt x="1623" y="7594"/>
                    </a:cubicBezTo>
                    <a:cubicBezTo>
                      <a:pt x="2402" y="8943"/>
                      <a:pt x="3530" y="10015"/>
                      <a:pt x="4761" y="10576"/>
                    </a:cubicBezTo>
                    <a:cubicBezTo>
                      <a:pt x="5379" y="10858"/>
                      <a:pt x="5998" y="10999"/>
                      <a:pt x="6583" y="10999"/>
                    </a:cubicBezTo>
                    <a:cubicBezTo>
                      <a:pt x="7161" y="10999"/>
                      <a:pt x="7706" y="10862"/>
                      <a:pt x="8183" y="10586"/>
                    </a:cubicBezTo>
                    <a:cubicBezTo>
                      <a:pt x="9146" y="10031"/>
                      <a:pt x="9758" y="8963"/>
                      <a:pt x="9887" y="7617"/>
                    </a:cubicBezTo>
                    <a:cubicBezTo>
                      <a:pt x="10017" y="6271"/>
                      <a:pt x="9652" y="4757"/>
                      <a:pt x="8873" y="3408"/>
                    </a:cubicBezTo>
                    <a:cubicBezTo>
                      <a:pt x="7648" y="1284"/>
                      <a:pt x="5669" y="1"/>
                      <a:pt x="3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6;p28">
                <a:extLst>
                  <a:ext uri="{FF2B5EF4-FFF2-40B4-BE49-F238E27FC236}">
                    <a16:creationId xmlns:a16="http://schemas.microsoft.com/office/drawing/2014/main" id="{F764A750-6C35-430A-9F2C-9A87366ED3BD}"/>
                  </a:ext>
                </a:extLst>
              </p:cNvPr>
              <p:cNvSpPr/>
              <p:nvPr/>
            </p:nvSpPr>
            <p:spPr>
              <a:xfrm>
                <a:off x="648250" y="1062175"/>
                <a:ext cx="1276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6074" extrusionOk="0">
                    <a:moveTo>
                      <a:pt x="789" y="4055"/>
                    </a:moveTo>
                    <a:cubicBezTo>
                      <a:pt x="0" y="2689"/>
                      <a:pt x="150" y="1125"/>
                      <a:pt x="1125" y="564"/>
                    </a:cubicBezTo>
                    <a:cubicBezTo>
                      <a:pt x="2098" y="1"/>
                      <a:pt x="3528" y="653"/>
                      <a:pt x="4317" y="2019"/>
                    </a:cubicBezTo>
                    <a:cubicBezTo>
                      <a:pt x="5107" y="3386"/>
                      <a:pt x="4955" y="4949"/>
                      <a:pt x="3982" y="5511"/>
                    </a:cubicBezTo>
                    <a:cubicBezTo>
                      <a:pt x="3007" y="6074"/>
                      <a:pt x="1577" y="5422"/>
                      <a:pt x="789" y="40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7;p28">
                <a:extLst>
                  <a:ext uri="{FF2B5EF4-FFF2-40B4-BE49-F238E27FC236}">
                    <a16:creationId xmlns:a16="http://schemas.microsoft.com/office/drawing/2014/main" id="{0E4E74EF-0838-4027-B346-45B32CAEFC49}"/>
                  </a:ext>
                </a:extLst>
              </p:cNvPr>
              <p:cNvSpPr/>
              <p:nvPr/>
            </p:nvSpPr>
            <p:spPr>
              <a:xfrm>
                <a:off x="676350" y="672825"/>
                <a:ext cx="770175" cy="527125"/>
              </a:xfrm>
              <a:custGeom>
                <a:avLst/>
                <a:gdLst/>
                <a:ahLst/>
                <a:cxnLst/>
                <a:rect l="l" t="t" r="r" b="b"/>
                <a:pathLst>
                  <a:path w="30807" h="21085" extrusionOk="0">
                    <a:moveTo>
                      <a:pt x="1" y="16138"/>
                    </a:moveTo>
                    <a:lnTo>
                      <a:pt x="27951" y="1"/>
                    </a:lnTo>
                    <a:lnTo>
                      <a:pt x="30806" y="4950"/>
                    </a:lnTo>
                    <a:lnTo>
                      <a:pt x="2858" y="21085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8;p28">
                <a:extLst>
                  <a:ext uri="{FF2B5EF4-FFF2-40B4-BE49-F238E27FC236}">
                    <a16:creationId xmlns:a16="http://schemas.microsoft.com/office/drawing/2014/main" id="{48011546-D761-48AD-8A59-7BEA5C68985B}"/>
                  </a:ext>
                </a:extLst>
              </p:cNvPr>
              <p:cNvSpPr/>
              <p:nvPr/>
            </p:nvSpPr>
            <p:spPr>
              <a:xfrm>
                <a:off x="1058775" y="326700"/>
                <a:ext cx="71245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3392" extrusionOk="0">
                    <a:moveTo>
                      <a:pt x="22787" y="30173"/>
                    </a:moveTo>
                    <a:lnTo>
                      <a:pt x="25480" y="28619"/>
                    </a:lnTo>
                    <a:lnTo>
                      <a:pt x="25184" y="28106"/>
                    </a:lnTo>
                    <a:cubicBezTo>
                      <a:pt x="28497" y="23988"/>
                      <a:pt x="28469" y="16696"/>
                      <a:pt x="24709" y="10184"/>
                    </a:cubicBezTo>
                    <a:cubicBezTo>
                      <a:pt x="20949" y="3672"/>
                      <a:pt x="14649" y="1"/>
                      <a:pt x="9427" y="812"/>
                    </a:cubicBezTo>
                    <a:lnTo>
                      <a:pt x="9130" y="299"/>
                    </a:lnTo>
                    <a:lnTo>
                      <a:pt x="6437" y="1853"/>
                    </a:lnTo>
                    <a:cubicBezTo>
                      <a:pt x="861" y="5072"/>
                      <a:pt x="1" y="14021"/>
                      <a:pt x="4516" y="21842"/>
                    </a:cubicBezTo>
                    <a:cubicBezTo>
                      <a:pt x="9031" y="29663"/>
                      <a:pt x="17212" y="33392"/>
                      <a:pt x="22787" y="301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9;p28">
                <a:extLst>
                  <a:ext uri="{FF2B5EF4-FFF2-40B4-BE49-F238E27FC236}">
                    <a16:creationId xmlns:a16="http://schemas.microsoft.com/office/drawing/2014/main" id="{A0E21208-C953-455C-B39B-F6FCCAB8A0DB}"/>
                  </a:ext>
                </a:extLst>
              </p:cNvPr>
              <p:cNvSpPr/>
              <p:nvPr/>
            </p:nvSpPr>
            <p:spPr>
              <a:xfrm>
                <a:off x="1126075" y="253700"/>
                <a:ext cx="730625" cy="868950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34758" extrusionOk="0">
                    <a:moveTo>
                      <a:pt x="4516" y="23208"/>
                    </a:moveTo>
                    <a:cubicBezTo>
                      <a:pt x="1" y="15387"/>
                      <a:pt x="861" y="6438"/>
                      <a:pt x="6438" y="3219"/>
                    </a:cubicBezTo>
                    <a:cubicBezTo>
                      <a:pt x="12014" y="0"/>
                      <a:pt x="20194" y="3729"/>
                      <a:pt x="24709" y="11550"/>
                    </a:cubicBezTo>
                    <a:cubicBezTo>
                      <a:pt x="29224" y="19369"/>
                      <a:pt x="28364" y="28320"/>
                      <a:pt x="22788" y="31539"/>
                    </a:cubicBezTo>
                    <a:cubicBezTo>
                      <a:pt x="17212" y="34758"/>
                      <a:pt x="9031" y="31028"/>
                      <a:pt x="4516" y="232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0;p28">
                <a:extLst>
                  <a:ext uri="{FF2B5EF4-FFF2-40B4-BE49-F238E27FC236}">
                    <a16:creationId xmlns:a16="http://schemas.microsoft.com/office/drawing/2014/main" id="{6E80CE3F-7D4A-4BF0-A8AF-80E391D14FE0}"/>
                  </a:ext>
                </a:extLst>
              </p:cNvPr>
              <p:cNvSpPr/>
              <p:nvPr/>
            </p:nvSpPr>
            <p:spPr>
              <a:xfrm>
                <a:off x="1206025" y="360425"/>
                <a:ext cx="574075" cy="672650"/>
              </a:xfrm>
              <a:custGeom>
                <a:avLst/>
                <a:gdLst/>
                <a:ahLst/>
                <a:cxnLst/>
                <a:rect l="l" t="t" r="r" b="b"/>
                <a:pathLst>
                  <a:path w="22963" h="26906" extrusionOk="0">
                    <a:moveTo>
                      <a:pt x="18361" y="24312"/>
                    </a:moveTo>
                    <a:lnTo>
                      <a:pt x="20531" y="23058"/>
                    </a:lnTo>
                    <a:lnTo>
                      <a:pt x="20292" y="22645"/>
                    </a:lnTo>
                    <a:cubicBezTo>
                      <a:pt x="22962" y="19328"/>
                      <a:pt x="22938" y="13453"/>
                      <a:pt x="19910" y="8206"/>
                    </a:cubicBezTo>
                    <a:cubicBezTo>
                      <a:pt x="16880" y="2959"/>
                      <a:pt x="11803" y="0"/>
                      <a:pt x="7595" y="654"/>
                    </a:cubicBezTo>
                    <a:lnTo>
                      <a:pt x="7356" y="241"/>
                    </a:lnTo>
                    <a:lnTo>
                      <a:pt x="5187" y="1493"/>
                    </a:lnTo>
                    <a:cubicBezTo>
                      <a:pt x="694" y="4088"/>
                      <a:pt x="0" y="11298"/>
                      <a:pt x="3639" y="17599"/>
                    </a:cubicBezTo>
                    <a:cubicBezTo>
                      <a:pt x="7277" y="23900"/>
                      <a:pt x="13869" y="26905"/>
                      <a:pt x="18361" y="24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1;p28">
                <a:extLst>
                  <a:ext uri="{FF2B5EF4-FFF2-40B4-BE49-F238E27FC236}">
                    <a16:creationId xmlns:a16="http://schemas.microsoft.com/office/drawing/2014/main" id="{119DEEFA-B02A-485E-BB17-DBA086473B99}"/>
                  </a:ext>
                </a:extLst>
              </p:cNvPr>
              <p:cNvSpPr/>
              <p:nvPr/>
            </p:nvSpPr>
            <p:spPr>
              <a:xfrm>
                <a:off x="1260275" y="301600"/>
                <a:ext cx="588675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23547" h="28007" extrusionOk="0">
                    <a:moveTo>
                      <a:pt x="3638" y="18699"/>
                    </a:moveTo>
                    <a:cubicBezTo>
                      <a:pt x="0" y="12398"/>
                      <a:pt x="693" y="5188"/>
                      <a:pt x="5186" y="2594"/>
                    </a:cubicBezTo>
                    <a:cubicBezTo>
                      <a:pt x="9679" y="0"/>
                      <a:pt x="16270" y="3004"/>
                      <a:pt x="19908" y="9306"/>
                    </a:cubicBezTo>
                    <a:cubicBezTo>
                      <a:pt x="23547" y="15607"/>
                      <a:pt x="22853" y="22818"/>
                      <a:pt x="18361" y="25411"/>
                    </a:cubicBezTo>
                    <a:cubicBezTo>
                      <a:pt x="13867" y="28007"/>
                      <a:pt x="7277" y="25001"/>
                      <a:pt x="3638" y="186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2;p28">
                <a:extLst>
                  <a:ext uri="{FF2B5EF4-FFF2-40B4-BE49-F238E27FC236}">
                    <a16:creationId xmlns:a16="http://schemas.microsoft.com/office/drawing/2014/main" id="{854AC873-4C85-4546-92F4-E393184DEB5C}"/>
                  </a:ext>
                </a:extLst>
              </p:cNvPr>
              <p:cNvSpPr/>
              <p:nvPr/>
            </p:nvSpPr>
            <p:spPr>
              <a:xfrm>
                <a:off x="1473500" y="589800"/>
                <a:ext cx="124325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5911" extrusionOk="0">
                    <a:moveTo>
                      <a:pt x="3982" y="5347"/>
                    </a:moveTo>
                    <a:lnTo>
                      <a:pt x="4672" y="4949"/>
                    </a:lnTo>
                    <a:lnTo>
                      <a:pt x="4559" y="4752"/>
                    </a:lnTo>
                    <a:cubicBezTo>
                      <a:pt x="4972" y="4011"/>
                      <a:pt x="4909" y="2878"/>
                      <a:pt x="4319" y="1856"/>
                    </a:cubicBezTo>
                    <a:cubicBezTo>
                      <a:pt x="3727" y="832"/>
                      <a:pt x="2778" y="210"/>
                      <a:pt x="1930" y="197"/>
                    </a:cubicBezTo>
                    <a:lnTo>
                      <a:pt x="1815" y="0"/>
                    </a:lnTo>
                    <a:lnTo>
                      <a:pt x="1125" y="400"/>
                    </a:lnTo>
                    <a:cubicBezTo>
                      <a:pt x="150" y="962"/>
                      <a:pt x="1" y="2525"/>
                      <a:pt x="789" y="3892"/>
                    </a:cubicBezTo>
                    <a:cubicBezTo>
                      <a:pt x="1579" y="5258"/>
                      <a:pt x="3008" y="5910"/>
                      <a:pt x="3982" y="53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3;p28">
                <a:extLst>
                  <a:ext uri="{FF2B5EF4-FFF2-40B4-BE49-F238E27FC236}">
                    <a16:creationId xmlns:a16="http://schemas.microsoft.com/office/drawing/2014/main" id="{F9C186CB-5028-4AD4-AFA8-351FE4BC08A0}"/>
                  </a:ext>
                </a:extLst>
              </p:cNvPr>
              <p:cNvSpPr/>
              <p:nvPr/>
            </p:nvSpPr>
            <p:spPr>
              <a:xfrm>
                <a:off x="1490750" y="575750"/>
                <a:ext cx="127700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075" extrusionOk="0">
                    <a:moveTo>
                      <a:pt x="790" y="4055"/>
                    </a:moveTo>
                    <a:cubicBezTo>
                      <a:pt x="1" y="2689"/>
                      <a:pt x="152" y="1125"/>
                      <a:pt x="1125" y="562"/>
                    </a:cubicBezTo>
                    <a:cubicBezTo>
                      <a:pt x="2100" y="1"/>
                      <a:pt x="3530" y="651"/>
                      <a:pt x="4319" y="2018"/>
                    </a:cubicBezTo>
                    <a:cubicBezTo>
                      <a:pt x="5107" y="3384"/>
                      <a:pt x="4957" y="4948"/>
                      <a:pt x="3982" y="5511"/>
                    </a:cubicBezTo>
                    <a:cubicBezTo>
                      <a:pt x="3009" y="6074"/>
                      <a:pt x="1579" y="5422"/>
                      <a:pt x="790" y="4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97651F2-DAE2-4DF3-97AB-2D4AE7D06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9" t="20881" r="29443" b="16989"/>
          <a:stretch/>
        </p:blipFill>
        <p:spPr>
          <a:xfrm>
            <a:off x="-1728226" y="2325451"/>
            <a:ext cx="3209926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582B0A8-4799-41F7-A94C-320A1F743B93}"/>
              </a:ext>
            </a:extLst>
          </p:cNvPr>
          <p:cNvGrpSpPr/>
          <p:nvPr/>
        </p:nvGrpSpPr>
        <p:grpSpPr>
          <a:xfrm>
            <a:off x="-2692400" y="-1453354"/>
            <a:ext cx="16891000" cy="7557610"/>
            <a:chOff x="-2692400" y="-1453354"/>
            <a:chExt cx="16891000" cy="755761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7D73C2F-3464-433C-B34E-FF0D549EF795}"/>
                </a:ext>
              </a:extLst>
            </p:cNvPr>
            <p:cNvSpPr/>
            <p:nvPr/>
          </p:nvSpPr>
          <p:spPr>
            <a:xfrm>
              <a:off x="-2692400" y="-1452749"/>
              <a:ext cx="16891000" cy="7556400"/>
            </a:xfrm>
            <a:prstGeom prst="rect">
              <a:avLst/>
            </a:prstGeom>
            <a:solidFill>
              <a:srgbClr val="E5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8" name="Google Shape;298;p32"/>
            <p:cNvGrpSpPr/>
            <p:nvPr/>
          </p:nvGrpSpPr>
          <p:grpSpPr>
            <a:xfrm rot="10800000">
              <a:off x="-2165250" y="-791447"/>
              <a:ext cx="4323250" cy="2122250"/>
              <a:chOff x="4482575" y="2774525"/>
              <a:chExt cx="4323250" cy="2122250"/>
            </a:xfrm>
          </p:grpSpPr>
          <p:sp>
            <p:nvSpPr>
              <p:cNvPr id="299" name="Google Shape;299;p32"/>
              <p:cNvSpPr/>
              <p:nvPr/>
            </p:nvSpPr>
            <p:spPr>
              <a:xfrm>
                <a:off x="4482575" y="3839500"/>
                <a:ext cx="898975" cy="653350"/>
              </a:xfrm>
              <a:custGeom>
                <a:avLst/>
                <a:gdLst/>
                <a:ahLst/>
                <a:cxnLst/>
                <a:rect l="l" t="t" r="r" b="b"/>
                <a:pathLst>
                  <a:path w="35959" h="26134" extrusionOk="0">
                    <a:moveTo>
                      <a:pt x="17148" y="18042"/>
                    </a:moveTo>
                    <a:cubicBezTo>
                      <a:pt x="19515" y="18994"/>
                      <a:pt x="20697" y="21045"/>
                      <a:pt x="22640" y="22340"/>
                    </a:cubicBezTo>
                    <a:cubicBezTo>
                      <a:pt x="22641" y="22340"/>
                      <a:pt x="30350" y="26134"/>
                      <a:pt x="30350" y="26134"/>
                    </a:cubicBezTo>
                    <a:lnTo>
                      <a:pt x="35959" y="14737"/>
                    </a:lnTo>
                    <a:lnTo>
                      <a:pt x="28249" y="10942"/>
                    </a:lnTo>
                    <a:cubicBezTo>
                      <a:pt x="26038" y="10193"/>
                      <a:pt x="23689" y="10508"/>
                      <a:pt x="21494" y="9214"/>
                    </a:cubicBezTo>
                    <a:cubicBezTo>
                      <a:pt x="19127" y="8262"/>
                      <a:pt x="17945" y="6211"/>
                      <a:pt x="16001" y="4916"/>
                    </a:cubicBezTo>
                    <a:cubicBezTo>
                      <a:pt x="16001" y="4916"/>
                      <a:pt x="7227" y="598"/>
                      <a:pt x="7227" y="598"/>
                    </a:cubicBezTo>
                    <a:cubicBezTo>
                      <a:pt x="5368" y="0"/>
                      <a:pt x="1" y="10884"/>
                      <a:pt x="1619" y="11996"/>
                    </a:cubicBezTo>
                    <a:cubicBezTo>
                      <a:pt x="1619" y="11996"/>
                      <a:pt x="10393" y="16314"/>
                      <a:pt x="10393" y="16314"/>
                    </a:cubicBezTo>
                    <a:cubicBezTo>
                      <a:pt x="12604" y="17063"/>
                      <a:pt x="14952" y="16748"/>
                      <a:pt x="17148" y="180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63700" y="3879275"/>
                <a:ext cx="234575" cy="326600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13064" extrusionOk="0">
                    <a:moveTo>
                      <a:pt x="3775" y="13063"/>
                    </a:moveTo>
                    <a:cubicBezTo>
                      <a:pt x="2161" y="11952"/>
                      <a:pt x="7518" y="1064"/>
                      <a:pt x="9383" y="1666"/>
                    </a:cubicBezTo>
                    <a:lnTo>
                      <a:pt x="7223" y="602"/>
                    </a:lnTo>
                    <a:cubicBezTo>
                      <a:pt x="5358" y="1"/>
                      <a:pt x="0" y="10889"/>
                      <a:pt x="1614" y="1199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5065000" y="4125950"/>
                <a:ext cx="23460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13063" extrusionOk="0">
                    <a:moveTo>
                      <a:pt x="3776" y="13062"/>
                    </a:moveTo>
                    <a:cubicBezTo>
                      <a:pt x="2161" y="11951"/>
                      <a:pt x="7520" y="1064"/>
                      <a:pt x="9383" y="1665"/>
                    </a:cubicBezTo>
                    <a:lnTo>
                      <a:pt x="7223" y="602"/>
                    </a:lnTo>
                    <a:cubicBezTo>
                      <a:pt x="5358" y="0"/>
                      <a:pt x="0" y="10890"/>
                      <a:pt x="1614" y="1200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200975" y="4192850"/>
                <a:ext cx="220925" cy="315025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12601" extrusionOk="0">
                    <a:moveTo>
                      <a:pt x="1614" y="12000"/>
                    </a:moveTo>
                    <a:cubicBezTo>
                      <a:pt x="0" y="10889"/>
                      <a:pt x="5358" y="0"/>
                      <a:pt x="7223" y="603"/>
                    </a:cubicBezTo>
                    <a:cubicBezTo>
                      <a:pt x="8836" y="1714"/>
                      <a:pt x="3478" y="12601"/>
                      <a:pt x="1614" y="120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8057700" y="2774525"/>
                <a:ext cx="7481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9925" h="34818" extrusionOk="0">
                    <a:moveTo>
                      <a:pt x="10174" y="15721"/>
                    </a:moveTo>
                    <a:cubicBezTo>
                      <a:pt x="8842" y="17896"/>
                      <a:pt x="6623" y="18720"/>
                      <a:pt x="5022" y="20421"/>
                    </a:cubicBezTo>
                    <a:cubicBezTo>
                      <a:pt x="5023" y="20421"/>
                      <a:pt x="0" y="27393"/>
                      <a:pt x="0" y="27393"/>
                    </a:cubicBezTo>
                    <a:lnTo>
                      <a:pt x="10305" y="34818"/>
                    </a:lnTo>
                    <a:lnTo>
                      <a:pt x="15328" y="27846"/>
                    </a:lnTo>
                    <a:cubicBezTo>
                      <a:pt x="16435" y="25793"/>
                      <a:pt x="16516" y="23423"/>
                      <a:pt x="18157" y="21473"/>
                    </a:cubicBezTo>
                    <a:cubicBezTo>
                      <a:pt x="19488" y="19297"/>
                      <a:pt x="21708" y="18473"/>
                      <a:pt x="23308" y="16772"/>
                    </a:cubicBezTo>
                    <a:cubicBezTo>
                      <a:pt x="23308" y="16772"/>
                      <a:pt x="29025" y="8838"/>
                      <a:pt x="29025" y="8838"/>
                    </a:cubicBezTo>
                    <a:cubicBezTo>
                      <a:pt x="29924" y="7104"/>
                      <a:pt x="20085" y="0"/>
                      <a:pt x="18719" y="1413"/>
                    </a:cubicBezTo>
                    <a:cubicBezTo>
                      <a:pt x="18719" y="1413"/>
                      <a:pt x="13002" y="9347"/>
                      <a:pt x="13002" y="9347"/>
                    </a:cubicBezTo>
                    <a:cubicBezTo>
                      <a:pt x="11894" y="11402"/>
                      <a:pt x="11815" y="13770"/>
                      <a:pt x="10174" y="15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8437675" y="2847875"/>
                <a:ext cx="31545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10788" extrusionOk="0">
                    <a:moveTo>
                      <a:pt x="1" y="3363"/>
                    </a:moveTo>
                    <a:cubicBezTo>
                      <a:pt x="1365" y="1956"/>
                      <a:pt x="11209" y="9050"/>
                      <a:pt x="10306" y="10787"/>
                    </a:cubicBezTo>
                    <a:lnTo>
                      <a:pt x="11714" y="8834"/>
                    </a:lnTo>
                    <a:cubicBezTo>
                      <a:pt x="12617" y="7096"/>
                      <a:pt x="2772" y="0"/>
                      <a:pt x="1409" y="140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8111050" y="3301175"/>
                <a:ext cx="315475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12619" h="10788" extrusionOk="0">
                    <a:moveTo>
                      <a:pt x="1" y="3363"/>
                    </a:moveTo>
                    <a:cubicBezTo>
                      <a:pt x="1366" y="1956"/>
                      <a:pt x="11211" y="9050"/>
                      <a:pt x="10307" y="10788"/>
                    </a:cubicBezTo>
                    <a:lnTo>
                      <a:pt x="11714" y="8834"/>
                    </a:lnTo>
                    <a:cubicBezTo>
                      <a:pt x="12619" y="7095"/>
                      <a:pt x="2772" y="1"/>
                      <a:pt x="1409" y="140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8035100" y="3424150"/>
                <a:ext cx="302825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10240" extrusionOk="0">
                    <a:moveTo>
                      <a:pt x="904" y="1408"/>
                    </a:moveTo>
                    <a:cubicBezTo>
                      <a:pt x="2268" y="1"/>
                      <a:pt x="12113" y="7095"/>
                      <a:pt x="11209" y="8833"/>
                    </a:cubicBezTo>
                    <a:cubicBezTo>
                      <a:pt x="9846" y="10240"/>
                      <a:pt x="1" y="3147"/>
                      <a:pt x="904" y="14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311425" y="3261825"/>
                <a:ext cx="2871500" cy="1634950"/>
              </a:xfrm>
              <a:custGeom>
                <a:avLst/>
                <a:gdLst/>
                <a:ahLst/>
                <a:cxnLst/>
                <a:rect l="l" t="t" r="r" b="b"/>
                <a:pathLst>
                  <a:path w="114860" h="65398" fill="none" extrusionOk="0">
                    <a:moveTo>
                      <a:pt x="0" y="43541"/>
                    </a:moveTo>
                    <a:cubicBezTo>
                      <a:pt x="44419" y="65398"/>
                      <a:pt x="87709" y="60163"/>
                      <a:pt x="98412" y="38409"/>
                    </a:cubicBezTo>
                    <a:cubicBezTo>
                      <a:pt x="109117" y="16654"/>
                      <a:pt x="68059" y="0"/>
                      <a:pt x="56980" y="16450"/>
                    </a:cubicBezTo>
                    <a:cubicBezTo>
                      <a:pt x="43833" y="35972"/>
                      <a:pt x="92518" y="47665"/>
                      <a:pt x="114859" y="11109"/>
                    </a:cubicBezTo>
                  </a:path>
                </a:pathLst>
              </a:custGeom>
              <a:noFill/>
              <a:ln w="200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 rot="217754" flipH="1">
              <a:off x="7181985" y="225364"/>
              <a:ext cx="827955" cy="710654"/>
              <a:chOff x="3122700" y="481200"/>
              <a:chExt cx="827950" cy="710650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3122700" y="481200"/>
                <a:ext cx="804300" cy="690700"/>
              </a:xfrm>
              <a:custGeom>
                <a:avLst/>
                <a:gdLst/>
                <a:ahLst/>
                <a:cxnLst/>
                <a:rect l="l" t="t" r="r" b="b"/>
                <a:pathLst>
                  <a:path w="32172" h="27628" extrusionOk="0">
                    <a:moveTo>
                      <a:pt x="1065" y="7579"/>
                    </a:moveTo>
                    <a:lnTo>
                      <a:pt x="26841" y="27627"/>
                    </a:lnTo>
                    <a:lnTo>
                      <a:pt x="27048" y="27359"/>
                    </a:lnTo>
                    <a:cubicBezTo>
                      <a:pt x="28138" y="27380"/>
                      <a:pt x="29553" y="26559"/>
                      <a:pt x="30639" y="25163"/>
                    </a:cubicBezTo>
                    <a:cubicBezTo>
                      <a:pt x="31724" y="23768"/>
                      <a:pt x="32171" y="22194"/>
                      <a:pt x="31882" y="21143"/>
                    </a:cubicBezTo>
                    <a:lnTo>
                      <a:pt x="32092" y="20875"/>
                    </a:lnTo>
                    <a:lnTo>
                      <a:pt x="6317" y="828"/>
                    </a:lnTo>
                    <a:cubicBezTo>
                      <a:pt x="5253" y="0"/>
                      <a:pt x="3214" y="840"/>
                      <a:pt x="1764" y="2705"/>
                    </a:cubicBezTo>
                    <a:cubicBezTo>
                      <a:pt x="314" y="4569"/>
                      <a:pt x="1" y="6751"/>
                      <a:pt x="1065" y="75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766125" y="981625"/>
                <a:ext cx="1845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8409" extrusionOk="0">
                    <a:moveTo>
                      <a:pt x="1764" y="2705"/>
                    </a:moveTo>
                    <a:cubicBezTo>
                      <a:pt x="3214" y="842"/>
                      <a:pt x="5251" y="0"/>
                      <a:pt x="6317" y="828"/>
                    </a:cubicBezTo>
                    <a:cubicBezTo>
                      <a:pt x="7381" y="1656"/>
                      <a:pt x="7068" y="3839"/>
                      <a:pt x="5617" y="5704"/>
                    </a:cubicBezTo>
                    <a:cubicBezTo>
                      <a:pt x="4167" y="7567"/>
                      <a:pt x="2128" y="8408"/>
                      <a:pt x="1064" y="7581"/>
                    </a:cubicBezTo>
                    <a:cubicBezTo>
                      <a:pt x="0" y="6753"/>
                      <a:pt x="314" y="4570"/>
                      <a:pt x="1764" y="2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32"/>
            <p:cNvGrpSpPr/>
            <p:nvPr/>
          </p:nvGrpSpPr>
          <p:grpSpPr>
            <a:xfrm>
              <a:off x="7287050" y="5082081"/>
              <a:ext cx="1340300" cy="1022175"/>
              <a:chOff x="4552025" y="1720300"/>
              <a:chExt cx="1340300" cy="1022175"/>
            </a:xfrm>
          </p:grpSpPr>
          <p:sp>
            <p:nvSpPr>
              <p:cNvPr id="312" name="Google Shape;312;p32"/>
              <p:cNvSpPr/>
              <p:nvPr/>
            </p:nvSpPr>
            <p:spPr>
              <a:xfrm>
                <a:off x="5245525" y="2236225"/>
                <a:ext cx="646800" cy="490025"/>
              </a:xfrm>
              <a:custGeom>
                <a:avLst/>
                <a:gdLst/>
                <a:ahLst/>
                <a:cxnLst/>
                <a:rect l="l" t="t" r="r" b="b"/>
                <a:pathLst>
                  <a:path w="25872" h="19601" extrusionOk="0">
                    <a:moveTo>
                      <a:pt x="24803" y="13923"/>
                    </a:moveTo>
                    <a:lnTo>
                      <a:pt x="3255" y="0"/>
                    </a:lnTo>
                    <a:lnTo>
                      <a:pt x="1" y="5038"/>
                    </a:lnTo>
                    <a:lnTo>
                      <a:pt x="21549" y="18959"/>
                    </a:lnTo>
                    <a:cubicBezTo>
                      <a:pt x="22542" y="19600"/>
                      <a:pt x="24074" y="18993"/>
                      <a:pt x="24972" y="17602"/>
                    </a:cubicBezTo>
                    <a:cubicBezTo>
                      <a:pt x="25871" y="16210"/>
                      <a:pt x="25796" y="14564"/>
                      <a:pt x="24803" y="13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4898350" y="1870800"/>
                <a:ext cx="759875" cy="8716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34867" extrusionOk="0">
                    <a:moveTo>
                      <a:pt x="24286" y="2373"/>
                    </a:moveTo>
                    <a:lnTo>
                      <a:pt x="21545" y="603"/>
                    </a:lnTo>
                    <a:lnTo>
                      <a:pt x="21208" y="1124"/>
                    </a:lnTo>
                    <a:cubicBezTo>
                      <a:pt x="15776" y="1"/>
                      <a:pt x="8980" y="3518"/>
                      <a:pt x="4697" y="10147"/>
                    </a:cubicBezTo>
                    <a:cubicBezTo>
                      <a:pt x="414" y="16775"/>
                      <a:pt x="1" y="24417"/>
                      <a:pt x="3259" y="28907"/>
                    </a:cubicBezTo>
                    <a:lnTo>
                      <a:pt x="2921" y="29429"/>
                    </a:lnTo>
                    <a:lnTo>
                      <a:pt x="5662" y="31200"/>
                    </a:lnTo>
                    <a:cubicBezTo>
                      <a:pt x="11337" y="34867"/>
                      <a:pt x="20108" y="31387"/>
                      <a:pt x="25251" y="23426"/>
                    </a:cubicBezTo>
                    <a:cubicBezTo>
                      <a:pt x="30395" y="15467"/>
                      <a:pt x="29962" y="6041"/>
                      <a:pt x="24286" y="2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4818650" y="1794175"/>
                <a:ext cx="771050" cy="904050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36162" extrusionOk="0">
                    <a:moveTo>
                      <a:pt x="25698" y="24721"/>
                    </a:moveTo>
                    <a:cubicBezTo>
                      <a:pt x="20555" y="32681"/>
                      <a:pt x="11786" y="36162"/>
                      <a:pt x="6109" y="32494"/>
                    </a:cubicBezTo>
                    <a:cubicBezTo>
                      <a:pt x="433" y="28827"/>
                      <a:pt x="1" y="19401"/>
                      <a:pt x="5144" y="11442"/>
                    </a:cubicBezTo>
                    <a:cubicBezTo>
                      <a:pt x="10287" y="3481"/>
                      <a:pt x="19058" y="1"/>
                      <a:pt x="24733" y="3668"/>
                    </a:cubicBezTo>
                    <a:cubicBezTo>
                      <a:pt x="30409" y="7334"/>
                      <a:pt x="30842" y="16760"/>
                      <a:pt x="25698" y="247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4784000" y="1796875"/>
                <a:ext cx="75982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0393" h="34869" extrusionOk="0">
                    <a:moveTo>
                      <a:pt x="24285" y="2375"/>
                    </a:moveTo>
                    <a:lnTo>
                      <a:pt x="21544" y="603"/>
                    </a:lnTo>
                    <a:lnTo>
                      <a:pt x="21207" y="1126"/>
                    </a:lnTo>
                    <a:cubicBezTo>
                      <a:pt x="15775" y="1"/>
                      <a:pt x="8978" y="3520"/>
                      <a:pt x="4696" y="10148"/>
                    </a:cubicBezTo>
                    <a:cubicBezTo>
                      <a:pt x="413" y="16776"/>
                      <a:pt x="0" y="24419"/>
                      <a:pt x="3258" y="28908"/>
                    </a:cubicBezTo>
                    <a:lnTo>
                      <a:pt x="2921" y="29431"/>
                    </a:lnTo>
                    <a:lnTo>
                      <a:pt x="5660" y="31201"/>
                    </a:lnTo>
                    <a:cubicBezTo>
                      <a:pt x="11337" y="34868"/>
                      <a:pt x="20108" y="31389"/>
                      <a:pt x="25251" y="23428"/>
                    </a:cubicBezTo>
                    <a:cubicBezTo>
                      <a:pt x="30393" y="15468"/>
                      <a:pt x="29960" y="6042"/>
                      <a:pt x="24285" y="2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4704300" y="1720300"/>
                <a:ext cx="771025" cy="904025"/>
              </a:xfrm>
              <a:custGeom>
                <a:avLst/>
                <a:gdLst/>
                <a:ahLst/>
                <a:cxnLst/>
                <a:rect l="l" t="t" r="r" b="b"/>
                <a:pathLst>
                  <a:path w="30841" h="36161" extrusionOk="0">
                    <a:moveTo>
                      <a:pt x="25698" y="24720"/>
                    </a:moveTo>
                    <a:cubicBezTo>
                      <a:pt x="20555" y="32680"/>
                      <a:pt x="11784" y="36161"/>
                      <a:pt x="6109" y="32494"/>
                    </a:cubicBezTo>
                    <a:cubicBezTo>
                      <a:pt x="432" y="28826"/>
                      <a:pt x="0" y="19400"/>
                      <a:pt x="5143" y="11441"/>
                    </a:cubicBezTo>
                    <a:cubicBezTo>
                      <a:pt x="10286" y="3480"/>
                      <a:pt x="19056" y="0"/>
                      <a:pt x="24732" y="3668"/>
                    </a:cubicBezTo>
                    <a:cubicBezTo>
                      <a:pt x="30409" y="7333"/>
                      <a:pt x="30841" y="16759"/>
                      <a:pt x="25698" y="247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4571150" y="1804825"/>
                <a:ext cx="653650" cy="49015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19606" extrusionOk="0">
                    <a:moveTo>
                      <a:pt x="25077" y="13928"/>
                    </a:moveTo>
                    <a:lnTo>
                      <a:pt x="3521" y="0"/>
                    </a:lnTo>
                    <a:lnTo>
                      <a:pt x="3391" y="201"/>
                    </a:lnTo>
                    <a:cubicBezTo>
                      <a:pt x="2502" y="170"/>
                      <a:pt x="1473" y="773"/>
                      <a:pt x="800" y="1814"/>
                    </a:cubicBezTo>
                    <a:cubicBezTo>
                      <a:pt x="128" y="2855"/>
                      <a:pt x="1" y="4039"/>
                      <a:pt x="397" y="4837"/>
                    </a:cubicBezTo>
                    <a:lnTo>
                      <a:pt x="267" y="5038"/>
                    </a:lnTo>
                    <a:lnTo>
                      <a:pt x="21823" y="18964"/>
                    </a:lnTo>
                    <a:cubicBezTo>
                      <a:pt x="22814" y="19606"/>
                      <a:pt x="24347" y="18998"/>
                      <a:pt x="25246" y="17606"/>
                    </a:cubicBezTo>
                    <a:cubicBezTo>
                      <a:pt x="26146" y="16215"/>
                      <a:pt x="26070" y="14568"/>
                      <a:pt x="25077" y="13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4552025" y="1789400"/>
                <a:ext cx="134750" cy="15795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6318" extrusionOk="0">
                    <a:moveTo>
                      <a:pt x="4490" y="4320"/>
                    </a:moveTo>
                    <a:cubicBezTo>
                      <a:pt x="3592" y="5710"/>
                      <a:pt x="2059" y="6318"/>
                      <a:pt x="1067" y="5678"/>
                    </a:cubicBezTo>
                    <a:cubicBezTo>
                      <a:pt x="76" y="5037"/>
                      <a:pt x="0" y="3389"/>
                      <a:pt x="898" y="1999"/>
                    </a:cubicBezTo>
                    <a:cubicBezTo>
                      <a:pt x="1797" y="608"/>
                      <a:pt x="3330" y="0"/>
                      <a:pt x="4321" y="640"/>
                    </a:cubicBezTo>
                    <a:cubicBezTo>
                      <a:pt x="5313" y="1282"/>
                      <a:pt x="5389" y="2929"/>
                      <a:pt x="4490" y="43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212;p28">
              <a:extLst>
                <a:ext uri="{FF2B5EF4-FFF2-40B4-BE49-F238E27FC236}">
                  <a16:creationId xmlns:a16="http://schemas.microsoft.com/office/drawing/2014/main" id="{13B96307-4E1B-4F3C-854E-07455D20F5F0}"/>
                </a:ext>
              </a:extLst>
            </p:cNvPr>
            <p:cNvGrpSpPr/>
            <p:nvPr/>
          </p:nvGrpSpPr>
          <p:grpSpPr>
            <a:xfrm>
              <a:off x="9359100" y="-1453354"/>
              <a:ext cx="1551350" cy="1342825"/>
              <a:chOff x="305350" y="253700"/>
              <a:chExt cx="1551350" cy="1342825"/>
            </a:xfrm>
          </p:grpSpPr>
          <p:sp>
            <p:nvSpPr>
              <p:cNvPr id="67" name="Google Shape;213;p28">
                <a:extLst>
                  <a:ext uri="{FF2B5EF4-FFF2-40B4-BE49-F238E27FC236}">
                    <a16:creationId xmlns:a16="http://schemas.microsoft.com/office/drawing/2014/main" id="{C085CB53-4328-4F16-AC18-810CC3A2251C}"/>
                  </a:ext>
                </a:extLst>
              </p:cNvPr>
              <p:cNvSpPr/>
              <p:nvPr/>
            </p:nvSpPr>
            <p:spPr>
              <a:xfrm>
                <a:off x="305350" y="743175"/>
                <a:ext cx="721625" cy="853350"/>
              </a:xfrm>
              <a:custGeom>
                <a:avLst/>
                <a:gdLst/>
                <a:ahLst/>
                <a:cxnLst/>
                <a:rect l="l" t="t" r="r" b="b"/>
                <a:pathLst>
                  <a:path w="28865" h="34134" extrusionOk="0">
                    <a:moveTo>
                      <a:pt x="22788" y="30913"/>
                    </a:moveTo>
                    <a:lnTo>
                      <a:pt x="24099" y="30157"/>
                    </a:lnTo>
                    <a:lnTo>
                      <a:pt x="24028" y="30034"/>
                    </a:lnTo>
                    <a:cubicBezTo>
                      <a:pt x="28463" y="26270"/>
                      <a:pt x="28864" y="18121"/>
                      <a:pt x="24708" y="10924"/>
                    </a:cubicBezTo>
                    <a:cubicBezTo>
                      <a:pt x="20554" y="3727"/>
                      <a:pt x="13296" y="1"/>
                      <a:pt x="7820" y="1960"/>
                    </a:cubicBezTo>
                    <a:lnTo>
                      <a:pt x="7753" y="1845"/>
                    </a:lnTo>
                    <a:lnTo>
                      <a:pt x="6698" y="2456"/>
                    </a:lnTo>
                    <a:cubicBezTo>
                      <a:pt x="6611" y="2501"/>
                      <a:pt x="6523" y="2545"/>
                      <a:pt x="6437" y="2593"/>
                    </a:cubicBezTo>
                    <a:cubicBezTo>
                      <a:pt x="862" y="5814"/>
                      <a:pt x="0" y="14763"/>
                      <a:pt x="4516" y="22584"/>
                    </a:cubicBezTo>
                    <a:cubicBezTo>
                      <a:pt x="9031" y="30403"/>
                      <a:pt x="17212" y="34133"/>
                      <a:pt x="22788" y="309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4;p28">
                <a:extLst>
                  <a:ext uri="{FF2B5EF4-FFF2-40B4-BE49-F238E27FC236}">
                    <a16:creationId xmlns:a16="http://schemas.microsoft.com/office/drawing/2014/main" id="{0BD77F0C-A83A-4937-B56D-E63A1453499D}"/>
                  </a:ext>
                </a:extLst>
              </p:cNvPr>
              <p:cNvSpPr/>
              <p:nvPr/>
            </p:nvSpPr>
            <p:spPr>
              <a:xfrm>
                <a:off x="346775" y="703625"/>
                <a:ext cx="7306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34759" extrusionOk="0">
                    <a:moveTo>
                      <a:pt x="4515" y="23208"/>
                    </a:moveTo>
                    <a:cubicBezTo>
                      <a:pt x="0" y="15388"/>
                      <a:pt x="860" y="6438"/>
                      <a:pt x="6437" y="3219"/>
                    </a:cubicBezTo>
                    <a:cubicBezTo>
                      <a:pt x="12013" y="0"/>
                      <a:pt x="20193" y="3730"/>
                      <a:pt x="24708" y="11550"/>
                    </a:cubicBezTo>
                    <a:cubicBezTo>
                      <a:pt x="29223" y="19371"/>
                      <a:pt x="28363" y="28320"/>
                      <a:pt x="22787" y="31539"/>
                    </a:cubicBezTo>
                    <a:cubicBezTo>
                      <a:pt x="17212" y="34758"/>
                      <a:pt x="9030" y="31029"/>
                      <a:pt x="4515" y="23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5;p28">
                <a:extLst>
                  <a:ext uri="{FF2B5EF4-FFF2-40B4-BE49-F238E27FC236}">
                    <a16:creationId xmlns:a16="http://schemas.microsoft.com/office/drawing/2014/main" id="{6816A5B7-DED5-44D9-A6B1-B71644991DCC}"/>
                  </a:ext>
                </a:extLst>
              </p:cNvPr>
              <p:cNvSpPr/>
              <p:nvPr/>
            </p:nvSpPr>
            <p:spPr>
              <a:xfrm>
                <a:off x="580850" y="1000550"/>
                <a:ext cx="250425" cy="275000"/>
              </a:xfrm>
              <a:custGeom>
                <a:avLst/>
                <a:gdLst/>
                <a:ahLst/>
                <a:cxnLst/>
                <a:rect l="l" t="t" r="r" b="b"/>
                <a:pathLst>
                  <a:path w="10017" h="11000" extrusionOk="0">
                    <a:moveTo>
                      <a:pt x="3911" y="1"/>
                    </a:moveTo>
                    <a:cubicBezTo>
                      <a:pt x="3345" y="1"/>
                      <a:pt x="2801" y="134"/>
                      <a:pt x="2313" y="416"/>
                    </a:cubicBezTo>
                    <a:cubicBezTo>
                      <a:pt x="310" y="1573"/>
                      <a:pt x="1" y="4787"/>
                      <a:pt x="1623" y="7594"/>
                    </a:cubicBezTo>
                    <a:cubicBezTo>
                      <a:pt x="2402" y="8943"/>
                      <a:pt x="3530" y="10015"/>
                      <a:pt x="4761" y="10576"/>
                    </a:cubicBezTo>
                    <a:cubicBezTo>
                      <a:pt x="5379" y="10858"/>
                      <a:pt x="5998" y="10999"/>
                      <a:pt x="6583" y="10999"/>
                    </a:cubicBezTo>
                    <a:cubicBezTo>
                      <a:pt x="7161" y="10999"/>
                      <a:pt x="7706" y="10862"/>
                      <a:pt x="8183" y="10586"/>
                    </a:cubicBezTo>
                    <a:cubicBezTo>
                      <a:pt x="9146" y="10031"/>
                      <a:pt x="9758" y="8963"/>
                      <a:pt x="9887" y="7617"/>
                    </a:cubicBezTo>
                    <a:cubicBezTo>
                      <a:pt x="10017" y="6271"/>
                      <a:pt x="9652" y="4757"/>
                      <a:pt x="8873" y="3408"/>
                    </a:cubicBezTo>
                    <a:cubicBezTo>
                      <a:pt x="7648" y="1284"/>
                      <a:pt x="5669" y="1"/>
                      <a:pt x="3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6;p28">
                <a:extLst>
                  <a:ext uri="{FF2B5EF4-FFF2-40B4-BE49-F238E27FC236}">
                    <a16:creationId xmlns:a16="http://schemas.microsoft.com/office/drawing/2014/main" id="{F764A750-6C35-430A-9F2C-9A87366ED3BD}"/>
                  </a:ext>
                </a:extLst>
              </p:cNvPr>
              <p:cNvSpPr/>
              <p:nvPr/>
            </p:nvSpPr>
            <p:spPr>
              <a:xfrm>
                <a:off x="648250" y="1062175"/>
                <a:ext cx="1276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6074" extrusionOk="0">
                    <a:moveTo>
                      <a:pt x="789" y="4055"/>
                    </a:moveTo>
                    <a:cubicBezTo>
                      <a:pt x="0" y="2689"/>
                      <a:pt x="150" y="1125"/>
                      <a:pt x="1125" y="564"/>
                    </a:cubicBezTo>
                    <a:cubicBezTo>
                      <a:pt x="2098" y="1"/>
                      <a:pt x="3528" y="653"/>
                      <a:pt x="4317" y="2019"/>
                    </a:cubicBezTo>
                    <a:cubicBezTo>
                      <a:pt x="5107" y="3386"/>
                      <a:pt x="4955" y="4949"/>
                      <a:pt x="3982" y="5511"/>
                    </a:cubicBezTo>
                    <a:cubicBezTo>
                      <a:pt x="3007" y="6074"/>
                      <a:pt x="1577" y="5422"/>
                      <a:pt x="789" y="40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7;p28">
                <a:extLst>
                  <a:ext uri="{FF2B5EF4-FFF2-40B4-BE49-F238E27FC236}">
                    <a16:creationId xmlns:a16="http://schemas.microsoft.com/office/drawing/2014/main" id="{0E4E74EF-0838-4027-B346-45B32CAEFC49}"/>
                  </a:ext>
                </a:extLst>
              </p:cNvPr>
              <p:cNvSpPr/>
              <p:nvPr/>
            </p:nvSpPr>
            <p:spPr>
              <a:xfrm>
                <a:off x="676350" y="672825"/>
                <a:ext cx="770175" cy="527125"/>
              </a:xfrm>
              <a:custGeom>
                <a:avLst/>
                <a:gdLst/>
                <a:ahLst/>
                <a:cxnLst/>
                <a:rect l="l" t="t" r="r" b="b"/>
                <a:pathLst>
                  <a:path w="30807" h="21085" extrusionOk="0">
                    <a:moveTo>
                      <a:pt x="1" y="16138"/>
                    </a:moveTo>
                    <a:lnTo>
                      <a:pt x="27951" y="1"/>
                    </a:lnTo>
                    <a:lnTo>
                      <a:pt x="30806" y="4950"/>
                    </a:lnTo>
                    <a:lnTo>
                      <a:pt x="2858" y="21085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8;p28">
                <a:extLst>
                  <a:ext uri="{FF2B5EF4-FFF2-40B4-BE49-F238E27FC236}">
                    <a16:creationId xmlns:a16="http://schemas.microsoft.com/office/drawing/2014/main" id="{48011546-D761-48AD-8A59-7BEA5C68985B}"/>
                  </a:ext>
                </a:extLst>
              </p:cNvPr>
              <p:cNvSpPr/>
              <p:nvPr/>
            </p:nvSpPr>
            <p:spPr>
              <a:xfrm>
                <a:off x="1058775" y="326700"/>
                <a:ext cx="71245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3392" extrusionOk="0">
                    <a:moveTo>
                      <a:pt x="22787" y="30173"/>
                    </a:moveTo>
                    <a:lnTo>
                      <a:pt x="25480" y="28619"/>
                    </a:lnTo>
                    <a:lnTo>
                      <a:pt x="25184" y="28106"/>
                    </a:lnTo>
                    <a:cubicBezTo>
                      <a:pt x="28497" y="23988"/>
                      <a:pt x="28469" y="16696"/>
                      <a:pt x="24709" y="10184"/>
                    </a:cubicBezTo>
                    <a:cubicBezTo>
                      <a:pt x="20949" y="3672"/>
                      <a:pt x="14649" y="1"/>
                      <a:pt x="9427" y="812"/>
                    </a:cubicBezTo>
                    <a:lnTo>
                      <a:pt x="9130" y="299"/>
                    </a:lnTo>
                    <a:lnTo>
                      <a:pt x="6437" y="1853"/>
                    </a:lnTo>
                    <a:cubicBezTo>
                      <a:pt x="861" y="5072"/>
                      <a:pt x="1" y="14021"/>
                      <a:pt x="4516" y="21842"/>
                    </a:cubicBezTo>
                    <a:cubicBezTo>
                      <a:pt x="9031" y="29663"/>
                      <a:pt x="17212" y="33392"/>
                      <a:pt x="22787" y="301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9;p28">
                <a:extLst>
                  <a:ext uri="{FF2B5EF4-FFF2-40B4-BE49-F238E27FC236}">
                    <a16:creationId xmlns:a16="http://schemas.microsoft.com/office/drawing/2014/main" id="{A0E21208-C953-455C-B39B-F6FCCAB8A0DB}"/>
                  </a:ext>
                </a:extLst>
              </p:cNvPr>
              <p:cNvSpPr/>
              <p:nvPr/>
            </p:nvSpPr>
            <p:spPr>
              <a:xfrm>
                <a:off x="1126075" y="253700"/>
                <a:ext cx="730625" cy="868950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34758" extrusionOk="0">
                    <a:moveTo>
                      <a:pt x="4516" y="23208"/>
                    </a:moveTo>
                    <a:cubicBezTo>
                      <a:pt x="1" y="15387"/>
                      <a:pt x="861" y="6438"/>
                      <a:pt x="6438" y="3219"/>
                    </a:cubicBezTo>
                    <a:cubicBezTo>
                      <a:pt x="12014" y="0"/>
                      <a:pt x="20194" y="3729"/>
                      <a:pt x="24709" y="11550"/>
                    </a:cubicBezTo>
                    <a:cubicBezTo>
                      <a:pt x="29224" y="19369"/>
                      <a:pt x="28364" y="28320"/>
                      <a:pt x="22788" y="31539"/>
                    </a:cubicBezTo>
                    <a:cubicBezTo>
                      <a:pt x="17212" y="34758"/>
                      <a:pt x="9031" y="31028"/>
                      <a:pt x="4516" y="232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0;p28">
                <a:extLst>
                  <a:ext uri="{FF2B5EF4-FFF2-40B4-BE49-F238E27FC236}">
                    <a16:creationId xmlns:a16="http://schemas.microsoft.com/office/drawing/2014/main" id="{6E80CE3F-7D4A-4BF0-A8AF-80E391D14FE0}"/>
                  </a:ext>
                </a:extLst>
              </p:cNvPr>
              <p:cNvSpPr/>
              <p:nvPr/>
            </p:nvSpPr>
            <p:spPr>
              <a:xfrm>
                <a:off x="1206025" y="360425"/>
                <a:ext cx="574075" cy="672650"/>
              </a:xfrm>
              <a:custGeom>
                <a:avLst/>
                <a:gdLst/>
                <a:ahLst/>
                <a:cxnLst/>
                <a:rect l="l" t="t" r="r" b="b"/>
                <a:pathLst>
                  <a:path w="22963" h="26906" extrusionOk="0">
                    <a:moveTo>
                      <a:pt x="18361" y="24312"/>
                    </a:moveTo>
                    <a:lnTo>
                      <a:pt x="20531" y="23058"/>
                    </a:lnTo>
                    <a:lnTo>
                      <a:pt x="20292" y="22645"/>
                    </a:lnTo>
                    <a:cubicBezTo>
                      <a:pt x="22962" y="19328"/>
                      <a:pt x="22938" y="13453"/>
                      <a:pt x="19910" y="8206"/>
                    </a:cubicBezTo>
                    <a:cubicBezTo>
                      <a:pt x="16880" y="2959"/>
                      <a:pt x="11803" y="0"/>
                      <a:pt x="7595" y="654"/>
                    </a:cubicBezTo>
                    <a:lnTo>
                      <a:pt x="7356" y="241"/>
                    </a:lnTo>
                    <a:lnTo>
                      <a:pt x="5187" y="1493"/>
                    </a:lnTo>
                    <a:cubicBezTo>
                      <a:pt x="694" y="4088"/>
                      <a:pt x="0" y="11298"/>
                      <a:pt x="3639" y="17599"/>
                    </a:cubicBezTo>
                    <a:cubicBezTo>
                      <a:pt x="7277" y="23900"/>
                      <a:pt x="13869" y="26905"/>
                      <a:pt x="18361" y="24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1;p28">
                <a:extLst>
                  <a:ext uri="{FF2B5EF4-FFF2-40B4-BE49-F238E27FC236}">
                    <a16:creationId xmlns:a16="http://schemas.microsoft.com/office/drawing/2014/main" id="{119DEEFA-B02A-485E-BB17-DBA086473B99}"/>
                  </a:ext>
                </a:extLst>
              </p:cNvPr>
              <p:cNvSpPr/>
              <p:nvPr/>
            </p:nvSpPr>
            <p:spPr>
              <a:xfrm>
                <a:off x="1260275" y="301600"/>
                <a:ext cx="588675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23547" h="28007" extrusionOk="0">
                    <a:moveTo>
                      <a:pt x="3638" y="18699"/>
                    </a:moveTo>
                    <a:cubicBezTo>
                      <a:pt x="0" y="12398"/>
                      <a:pt x="693" y="5188"/>
                      <a:pt x="5186" y="2594"/>
                    </a:cubicBezTo>
                    <a:cubicBezTo>
                      <a:pt x="9679" y="0"/>
                      <a:pt x="16270" y="3004"/>
                      <a:pt x="19908" y="9306"/>
                    </a:cubicBezTo>
                    <a:cubicBezTo>
                      <a:pt x="23547" y="15607"/>
                      <a:pt x="22853" y="22818"/>
                      <a:pt x="18361" y="25411"/>
                    </a:cubicBezTo>
                    <a:cubicBezTo>
                      <a:pt x="13867" y="28007"/>
                      <a:pt x="7277" y="25001"/>
                      <a:pt x="3638" y="186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2;p28">
                <a:extLst>
                  <a:ext uri="{FF2B5EF4-FFF2-40B4-BE49-F238E27FC236}">
                    <a16:creationId xmlns:a16="http://schemas.microsoft.com/office/drawing/2014/main" id="{854AC873-4C85-4546-92F4-E393184DEB5C}"/>
                  </a:ext>
                </a:extLst>
              </p:cNvPr>
              <p:cNvSpPr/>
              <p:nvPr/>
            </p:nvSpPr>
            <p:spPr>
              <a:xfrm>
                <a:off x="1473500" y="589800"/>
                <a:ext cx="124325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5911" extrusionOk="0">
                    <a:moveTo>
                      <a:pt x="3982" y="5347"/>
                    </a:moveTo>
                    <a:lnTo>
                      <a:pt x="4672" y="4949"/>
                    </a:lnTo>
                    <a:lnTo>
                      <a:pt x="4559" y="4752"/>
                    </a:lnTo>
                    <a:cubicBezTo>
                      <a:pt x="4972" y="4011"/>
                      <a:pt x="4909" y="2878"/>
                      <a:pt x="4319" y="1856"/>
                    </a:cubicBezTo>
                    <a:cubicBezTo>
                      <a:pt x="3727" y="832"/>
                      <a:pt x="2778" y="210"/>
                      <a:pt x="1930" y="197"/>
                    </a:cubicBezTo>
                    <a:lnTo>
                      <a:pt x="1815" y="0"/>
                    </a:lnTo>
                    <a:lnTo>
                      <a:pt x="1125" y="400"/>
                    </a:lnTo>
                    <a:cubicBezTo>
                      <a:pt x="150" y="962"/>
                      <a:pt x="1" y="2525"/>
                      <a:pt x="789" y="3892"/>
                    </a:cubicBezTo>
                    <a:cubicBezTo>
                      <a:pt x="1579" y="5258"/>
                      <a:pt x="3008" y="5910"/>
                      <a:pt x="3982" y="53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3;p28">
                <a:extLst>
                  <a:ext uri="{FF2B5EF4-FFF2-40B4-BE49-F238E27FC236}">
                    <a16:creationId xmlns:a16="http://schemas.microsoft.com/office/drawing/2014/main" id="{F9C186CB-5028-4AD4-AFA8-351FE4BC08A0}"/>
                  </a:ext>
                </a:extLst>
              </p:cNvPr>
              <p:cNvSpPr/>
              <p:nvPr/>
            </p:nvSpPr>
            <p:spPr>
              <a:xfrm>
                <a:off x="1490750" y="575750"/>
                <a:ext cx="127700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075" extrusionOk="0">
                    <a:moveTo>
                      <a:pt x="790" y="4055"/>
                    </a:moveTo>
                    <a:cubicBezTo>
                      <a:pt x="1" y="2689"/>
                      <a:pt x="152" y="1125"/>
                      <a:pt x="1125" y="562"/>
                    </a:cubicBezTo>
                    <a:cubicBezTo>
                      <a:pt x="2100" y="1"/>
                      <a:pt x="3530" y="651"/>
                      <a:pt x="4319" y="2018"/>
                    </a:cubicBezTo>
                    <a:cubicBezTo>
                      <a:pt x="5107" y="3384"/>
                      <a:pt x="4957" y="4948"/>
                      <a:pt x="3982" y="5511"/>
                    </a:cubicBezTo>
                    <a:cubicBezTo>
                      <a:pt x="3009" y="6074"/>
                      <a:pt x="1579" y="5422"/>
                      <a:pt x="790" y="4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0B9ADE-93F9-4D99-B299-E55F23B3E0D5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61796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Gym Social Media Strategy by Slidesgo">
  <a:themeElements>
    <a:clrScheme name="Simple Light">
      <a:dk1>
        <a:srgbClr val="2A265A"/>
      </a:dk1>
      <a:lt1>
        <a:srgbClr val="F5F7FA"/>
      </a:lt1>
      <a:dk2>
        <a:srgbClr val="303383"/>
      </a:dk2>
      <a:lt2>
        <a:srgbClr val="5054B9"/>
      </a:lt2>
      <a:accent1>
        <a:srgbClr val="869DE9"/>
      </a:accent1>
      <a:accent2>
        <a:srgbClr val="F399A2"/>
      </a:accent2>
      <a:accent3>
        <a:srgbClr val="F7C5CF"/>
      </a:accent3>
      <a:accent4>
        <a:srgbClr val="FFE1D7"/>
      </a:accent4>
      <a:accent5>
        <a:srgbClr val="FFFFFF"/>
      </a:accent5>
      <a:accent6>
        <a:srgbClr val="FFFFFF"/>
      </a:accent6>
      <a:hlink>
        <a:srgbClr val="2A2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242</Words>
  <Application>Microsoft Office PowerPoint</Application>
  <PresentationFormat>如螢幕大小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微軟正黑體</vt:lpstr>
      <vt:lpstr>Noto Sans</vt:lpstr>
      <vt:lpstr>Teko</vt:lpstr>
      <vt:lpstr>新細明體</vt:lpstr>
      <vt:lpstr>Road Rage</vt:lpstr>
      <vt:lpstr>Fitness Gym Social Media Strategy by Slidesgo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GYM  SOCIAL MEDIA STRATEGY</dc:title>
  <dc:creator>User</dc:creator>
  <cp:lastModifiedBy>User</cp:lastModifiedBy>
  <cp:revision>24</cp:revision>
  <dcterms:modified xsi:type="dcterms:W3CDTF">2024-04-11T09:08:17Z</dcterms:modified>
</cp:coreProperties>
</file>