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i="1" dirty="0" err="1" smtClean="0"/>
              <a:t>Metrica</a:t>
            </a:r>
            <a:r>
              <a:rPr lang="en-US" sz="8000" i="1" dirty="0" smtClean="0"/>
              <a:t>  </a:t>
            </a:r>
            <a:endParaRPr lang="en-US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</a:t>
            </a:r>
            <a:r>
              <a:rPr lang="en-US" dirty="0" smtClean="0"/>
              <a:t>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codifica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12" name="Picture 11" descr="Senza-titolo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40" y="1494451"/>
            <a:ext cx="4974742" cy="29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/>
              <a:t>Di </a:t>
            </a:r>
            <a:r>
              <a:rPr lang="en-US" sz="3000" dirty="0" err="1" smtClean="0"/>
              <a:t>processo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Di </a:t>
            </a:r>
            <a:r>
              <a:rPr lang="en-US" sz="3000" dirty="0" err="1" smtClean="0"/>
              <a:t>prodotto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processo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Dimensioni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377</TotalTime>
  <Words>594</Words>
  <Application>Microsoft Macintosh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34</cp:revision>
  <dcterms:created xsi:type="dcterms:W3CDTF">2016-03-11T07:52:18Z</dcterms:created>
  <dcterms:modified xsi:type="dcterms:W3CDTF">2016-03-15T13:32:03Z</dcterms:modified>
</cp:coreProperties>
</file>