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905" y="618327"/>
            <a:ext cx="7920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7EEFB"/>
                </a:solidFill>
              </a:rPr>
              <a:t>ISW –</a:t>
            </a:r>
            <a:r>
              <a:rPr lang="en-US" sz="3200" dirty="0" err="1" smtClean="0">
                <a:solidFill>
                  <a:srgbClr val="D7EEFB"/>
                </a:solidFill>
              </a:rPr>
              <a:t>Gruppo</a:t>
            </a:r>
            <a:r>
              <a:rPr lang="en-US" sz="3200" dirty="0" smtClean="0">
                <a:solidFill>
                  <a:srgbClr val="D7EEFB"/>
                </a:solidFill>
              </a:rPr>
              <a:t> 01 – </a:t>
            </a:r>
            <a:r>
              <a:rPr lang="en-US" sz="3200" dirty="0" err="1" smtClean="0">
                <a:solidFill>
                  <a:srgbClr val="D7EEFB"/>
                </a:solidFill>
              </a:rPr>
              <a:t>TeamSoftwareRevolution</a:t>
            </a:r>
            <a:endParaRPr lang="en-US" sz="3200" dirty="0">
              <a:solidFill>
                <a:srgbClr val="D7EEF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867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D7EEFB"/>
                </a:solidFill>
              </a:rPr>
              <a:t>Dilemma </a:t>
            </a:r>
          </a:p>
          <a:p>
            <a:pPr algn="ctr"/>
            <a:r>
              <a:rPr lang="en-US" sz="6600" b="1" dirty="0">
                <a:solidFill>
                  <a:srgbClr val="D7EEFB"/>
                </a:solidFill>
              </a:rPr>
              <a:t>d</a:t>
            </a:r>
            <a:r>
              <a:rPr lang="en-US" sz="6600" b="1" dirty="0" smtClean="0">
                <a:solidFill>
                  <a:srgbClr val="D7EEFB"/>
                </a:solidFill>
              </a:rPr>
              <a:t>el</a:t>
            </a:r>
          </a:p>
          <a:p>
            <a:pPr algn="ctr"/>
            <a:r>
              <a:rPr lang="en-US" sz="6600" b="1" dirty="0" smtClean="0">
                <a:solidFill>
                  <a:srgbClr val="D7EEFB"/>
                </a:solidFill>
              </a:rPr>
              <a:t> </a:t>
            </a:r>
            <a:r>
              <a:rPr lang="en-US" sz="6600" b="1" dirty="0" err="1" smtClean="0">
                <a:solidFill>
                  <a:srgbClr val="D7EEFB"/>
                </a:solidFill>
              </a:rPr>
              <a:t>pescatore</a:t>
            </a:r>
            <a:endParaRPr lang="en-US" sz="7200" b="1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2°SOLUZIONE DA INGEGNERE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 smtClean="0"/>
              <a:t> </a:t>
            </a:r>
            <a:r>
              <a:rPr lang="en-US" dirty="0" err="1" smtClean="0"/>
              <a:t>sopra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r>
              <a:rPr lang="en-US" dirty="0" smtClean="0"/>
              <a:t> </a:t>
            </a:r>
            <a:r>
              <a:rPr lang="en-US" dirty="0" err="1" smtClean="0"/>
              <a:t>dietro</a:t>
            </a:r>
            <a:r>
              <a:rPr lang="en-US" dirty="0" smtClean="0"/>
              <a:t> la </a:t>
            </a:r>
            <a:r>
              <a:rPr lang="en-US" dirty="0" err="1" smtClean="0"/>
              <a:t>barca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: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8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Informatico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molto </a:t>
            </a:r>
            <a:r>
              <a:rPr lang="en-US" dirty="0" err="1" smtClean="0"/>
              <a:t>dispendiosa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di vista </a:t>
            </a:r>
            <a:r>
              <a:rPr lang="en-US" dirty="0" err="1" smtClean="0"/>
              <a:t>fisico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dell’elevato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e </a:t>
            </a:r>
            <a:r>
              <a:rPr lang="en-US" dirty="0" err="1" smtClean="0"/>
              <a:t>indietro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da </a:t>
            </a:r>
            <a:r>
              <a:rPr lang="en-US" dirty="0" err="1" smtClean="0"/>
              <a:t>pensare</a:t>
            </a:r>
            <a:r>
              <a:rPr lang="en-US" dirty="0" smtClean="0"/>
              <a:t> e </a:t>
            </a:r>
            <a:r>
              <a:rPr lang="en-US" dirty="0" err="1" smtClean="0"/>
              <a:t>realizzare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4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1°soluzione </a:t>
            </a:r>
            <a:r>
              <a:rPr lang="en-US" dirty="0" err="1" smtClean="0"/>
              <a:t>ingegnere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museruole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ridotto</a:t>
            </a:r>
            <a:r>
              <a:rPr lang="en-US" dirty="0"/>
              <a:t> </a:t>
            </a:r>
            <a:r>
              <a:rPr lang="en-US" dirty="0" smtClean="0"/>
              <a:t>a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2°soluzione </a:t>
            </a:r>
            <a:r>
              <a:rPr lang="en-US" dirty="0" err="1" smtClean="0"/>
              <a:t>ingegnere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funi</a:t>
            </a:r>
            <a:r>
              <a:rPr lang="en-US" dirty="0" smtClean="0"/>
              <a:t>,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r>
              <a:rPr lang="en-US" dirty="0" smtClean="0"/>
              <a:t> e un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riduce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Domande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6" name="Content Placeholder 5" descr="faq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 b="9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8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30" y="381000"/>
            <a:ext cx="7583487" cy="104438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Componenti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del team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19" y="1828800"/>
            <a:ext cx="7583487" cy="4208930"/>
          </a:xfrm>
        </p:spPr>
        <p:txBody>
          <a:bodyPr/>
          <a:lstStyle/>
          <a:p>
            <a:r>
              <a:rPr lang="en-US" dirty="0" smtClean="0">
                <a:solidFill>
                  <a:srgbClr val="D7EEFB"/>
                </a:solidFill>
              </a:rPr>
              <a:t>Carta </a:t>
            </a:r>
            <a:r>
              <a:rPr lang="en-US" dirty="0" smtClean="0">
                <a:solidFill>
                  <a:srgbClr val="D7EEFB"/>
                </a:solidFill>
              </a:rPr>
              <a:t>Stefano (Team Leader)</a:t>
            </a:r>
            <a:endParaRPr lang="en-US" dirty="0" smtClean="0">
              <a:solidFill>
                <a:srgbClr val="D7EEFB"/>
              </a:solidFill>
            </a:endParaRPr>
          </a:p>
          <a:p>
            <a:r>
              <a:rPr lang="en-US" dirty="0" err="1" smtClean="0">
                <a:solidFill>
                  <a:srgbClr val="D7EEFB"/>
                </a:solidFill>
              </a:rPr>
              <a:t>Carta</a:t>
            </a:r>
            <a:r>
              <a:rPr lang="en-US" dirty="0" smtClean="0">
                <a:solidFill>
                  <a:srgbClr val="D7EEFB"/>
                </a:solidFill>
              </a:rPr>
              <a:t> Fabio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Argiolas</a:t>
            </a:r>
            <a:r>
              <a:rPr lang="en-US" dirty="0" smtClean="0">
                <a:solidFill>
                  <a:srgbClr val="D7EEFB"/>
                </a:solidFill>
              </a:rPr>
              <a:t> Alessandro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Bertulu</a:t>
            </a:r>
            <a:r>
              <a:rPr lang="en-US" dirty="0" smtClean="0">
                <a:solidFill>
                  <a:srgbClr val="D7EEFB"/>
                </a:solidFill>
              </a:rPr>
              <a:t> Giovanni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Desogus</a:t>
            </a:r>
            <a:r>
              <a:rPr lang="en-US" dirty="0" smtClean="0">
                <a:solidFill>
                  <a:srgbClr val="D7EEFB"/>
                </a:solidFill>
              </a:rPr>
              <a:t> Omar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Fadda</a:t>
            </a:r>
            <a:r>
              <a:rPr lang="en-US" dirty="0" smtClean="0">
                <a:solidFill>
                  <a:srgbClr val="D7EEFB"/>
                </a:solidFill>
              </a:rPr>
              <a:t> Luca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Zucca</a:t>
            </a:r>
            <a:r>
              <a:rPr lang="en-US" dirty="0" smtClean="0">
                <a:solidFill>
                  <a:srgbClr val="D7EEFB"/>
                </a:solidFill>
              </a:rPr>
              <a:t> Luigi</a:t>
            </a:r>
            <a:endParaRPr lang="en-US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6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PROBLEMA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94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Nel</a:t>
            </a:r>
            <a:r>
              <a:rPr lang="en-US" sz="2400" dirty="0" smtClean="0"/>
              <a:t> mezzo di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fitta</a:t>
            </a:r>
            <a:r>
              <a:rPr lang="en-US" sz="2400" dirty="0" smtClean="0"/>
              <a:t> </a:t>
            </a:r>
            <a:r>
              <a:rPr lang="en-US" sz="2400" dirty="0" err="1" smtClean="0"/>
              <a:t>foresta</a:t>
            </a:r>
            <a:r>
              <a:rPr lang="en-US" sz="2400" dirty="0" smtClean="0"/>
              <a:t> </a:t>
            </a:r>
            <a:r>
              <a:rPr lang="en-US" sz="2400" dirty="0" err="1" smtClean="0"/>
              <a:t>passa</a:t>
            </a:r>
            <a:r>
              <a:rPr lang="en-US" sz="2400" dirty="0" smtClean="0"/>
              <a:t> un </a:t>
            </a:r>
            <a:r>
              <a:rPr lang="en-US" sz="2400" dirty="0" err="1" smtClean="0"/>
              <a:t>lungo</a:t>
            </a:r>
            <a:r>
              <a:rPr lang="en-US" sz="2400" dirty="0" smtClean="0"/>
              <a:t> </a:t>
            </a:r>
            <a:r>
              <a:rPr lang="en-US" sz="2400" dirty="0" err="1" smtClean="0"/>
              <a:t>fiume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divide in due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passaggio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3" descr="barca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34" y="3793520"/>
            <a:ext cx="3759525" cy="2594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463" y="2771875"/>
            <a:ext cx="758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Nella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sponda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sinistra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fiume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trova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molo</a:t>
            </a:r>
            <a:r>
              <a:rPr lang="en-US" sz="2400" dirty="0">
                <a:solidFill>
                  <a:schemeClr val="bg1"/>
                </a:solidFill>
              </a:rPr>
              <a:t> di un </a:t>
            </a:r>
            <a:r>
              <a:rPr lang="en-US" sz="2400" dirty="0" err="1">
                <a:solidFill>
                  <a:schemeClr val="bg1"/>
                </a:solidFill>
              </a:rPr>
              <a:t>pescatore</a:t>
            </a:r>
            <a:r>
              <a:rPr lang="en-US" sz="2400" dirty="0">
                <a:solidFill>
                  <a:schemeClr val="bg1"/>
                </a:solidFill>
              </a:rPr>
              <a:t> con la </a:t>
            </a:r>
            <a:r>
              <a:rPr lang="en-US" sz="2400" dirty="0" err="1">
                <a:solidFill>
                  <a:schemeClr val="bg1"/>
                </a:solidFill>
              </a:rPr>
              <a:t>sua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piccola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barca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 descr="inform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3" y="206890"/>
            <a:ext cx="1218498" cy="1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PROBLEMA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95377"/>
            <a:ext cx="7583487" cy="894570"/>
          </a:xfrm>
        </p:spPr>
        <p:txBody>
          <a:bodyPr/>
          <a:lstStyle/>
          <a:p>
            <a:pPr marL="0" lvl="1" indent="0">
              <a:spcBef>
                <a:spcPts val="2000"/>
              </a:spcBef>
              <a:buNone/>
            </a:pPr>
            <a:r>
              <a:rPr lang="it-IT" sz="2400" dirty="0"/>
              <a:t>Il pescatore deve attraversare il fiume con la sua barca portando con se tre elementi: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13" y="2780441"/>
            <a:ext cx="2541268" cy="1902901"/>
          </a:xfrm>
          <a:prstGeom prst="rect">
            <a:avLst/>
          </a:prstGeom>
        </p:spPr>
      </p:pic>
      <p:pic>
        <p:nvPicPr>
          <p:cNvPr id="5" name="Picture 4" descr="cavol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5" y="2780441"/>
            <a:ext cx="2579768" cy="1891921"/>
          </a:xfrm>
          <a:prstGeom prst="rect">
            <a:avLst/>
          </a:prstGeom>
        </p:spPr>
      </p:pic>
      <p:pic>
        <p:nvPicPr>
          <p:cNvPr id="6" name="Picture 5" descr="lup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66" y="2791422"/>
            <a:ext cx="2810823" cy="1891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2813" y="4679232"/>
            <a:ext cx="254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D7EEFB"/>
                </a:solidFill>
              </a:rPr>
              <a:t>capra</a:t>
            </a:r>
            <a:endParaRPr lang="en-US" sz="2400" b="1" dirty="0">
              <a:solidFill>
                <a:srgbClr val="D7EE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145" y="4713155"/>
            <a:ext cx="257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D7EEFB"/>
                </a:solidFill>
              </a:rPr>
              <a:t>cavolo</a:t>
            </a:r>
            <a:endParaRPr lang="en-US" sz="2400" b="1" dirty="0">
              <a:solidFill>
                <a:srgbClr val="D7EEF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166" y="4679232"/>
            <a:ext cx="281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D7EEFB"/>
                </a:solidFill>
              </a:rPr>
              <a:t>lupo</a:t>
            </a:r>
            <a:endParaRPr lang="en-US" sz="2400" b="1" dirty="0">
              <a:solidFill>
                <a:srgbClr val="D7EEFB"/>
              </a:solidFill>
            </a:endParaRPr>
          </a:p>
        </p:txBody>
      </p:sp>
      <p:pic>
        <p:nvPicPr>
          <p:cNvPr id="10" name="Picture 9" descr="inform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3" y="206890"/>
            <a:ext cx="1218498" cy="1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1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/>
              <a:t>Criticità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74" y="1752349"/>
            <a:ext cx="7583487" cy="600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trasportare</a:t>
            </a:r>
            <a:r>
              <a:rPr lang="en-US" dirty="0" smtClean="0"/>
              <a:t> solo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endParaRPr lang="en-US" dirty="0" smtClean="0"/>
          </a:p>
        </p:txBody>
      </p:sp>
      <p:pic>
        <p:nvPicPr>
          <p:cNvPr id="4" name="Picture 3" descr="aller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49" y="381000"/>
            <a:ext cx="1253657" cy="949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574" y="2497130"/>
            <a:ext cx="7583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Capra e </a:t>
            </a:r>
            <a:r>
              <a:rPr lang="en-US" sz="2200" dirty="0" err="1">
                <a:solidFill>
                  <a:schemeClr val="bg1"/>
                </a:solidFill>
              </a:rPr>
              <a:t>Lupo</a:t>
            </a:r>
            <a:r>
              <a:rPr lang="en-US" sz="2200" dirty="0">
                <a:solidFill>
                  <a:schemeClr val="bg1"/>
                </a:solidFill>
              </a:rPr>
              <a:t> non </a:t>
            </a:r>
            <a:r>
              <a:rPr lang="en-US" sz="2200" dirty="0" err="1">
                <a:solidFill>
                  <a:schemeClr val="bg1"/>
                </a:solidFill>
              </a:rPr>
              <a:t>possono</a:t>
            </a:r>
            <a:r>
              <a:rPr lang="en-US" sz="2200" dirty="0">
                <a:solidFill>
                  <a:schemeClr val="bg1"/>
                </a:solidFill>
              </a:rPr>
              <a:t> stare </a:t>
            </a:r>
            <a:r>
              <a:rPr lang="en-US" sz="2200" dirty="0" err="1">
                <a:solidFill>
                  <a:schemeClr val="bg1"/>
                </a:solidFill>
              </a:rPr>
              <a:t>insieme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durante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il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periodo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assenza</a:t>
            </a:r>
            <a:r>
              <a:rPr lang="en-US" sz="2200" dirty="0">
                <a:solidFill>
                  <a:schemeClr val="bg1"/>
                </a:solidFill>
              </a:rPr>
              <a:t> del </a:t>
            </a:r>
            <a:r>
              <a:rPr lang="en-US" sz="2200" dirty="0" err="1">
                <a:solidFill>
                  <a:schemeClr val="bg1"/>
                </a:solidFill>
              </a:rPr>
              <a:t>pescatore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574" y="3599960"/>
            <a:ext cx="758348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Capra e </a:t>
            </a:r>
            <a:r>
              <a:rPr lang="en-US" sz="2200" dirty="0" err="1">
                <a:solidFill>
                  <a:schemeClr val="bg1"/>
                </a:solidFill>
              </a:rPr>
              <a:t>cavolo</a:t>
            </a:r>
            <a:r>
              <a:rPr lang="en-US" sz="2200" dirty="0">
                <a:solidFill>
                  <a:schemeClr val="bg1"/>
                </a:solidFill>
              </a:rPr>
              <a:t> non </a:t>
            </a:r>
            <a:r>
              <a:rPr lang="en-US" sz="2200" dirty="0" err="1">
                <a:solidFill>
                  <a:schemeClr val="bg1"/>
                </a:solidFill>
              </a:rPr>
              <a:t>possono</a:t>
            </a:r>
            <a:r>
              <a:rPr lang="en-US" sz="2200" dirty="0">
                <a:solidFill>
                  <a:schemeClr val="bg1"/>
                </a:solidFill>
              </a:rPr>
              <a:t> stare </a:t>
            </a:r>
            <a:r>
              <a:rPr lang="en-US" sz="2200" dirty="0" err="1">
                <a:solidFill>
                  <a:schemeClr val="bg1"/>
                </a:solidFill>
              </a:rPr>
              <a:t>insieme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durante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il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periodo</a:t>
            </a:r>
            <a:r>
              <a:rPr lang="en-US" sz="2200" dirty="0">
                <a:solidFill>
                  <a:schemeClr val="bg1"/>
                </a:solidFill>
              </a:rPr>
              <a:t> di </a:t>
            </a:r>
            <a:r>
              <a:rPr lang="en-US" sz="2200" dirty="0" err="1">
                <a:solidFill>
                  <a:schemeClr val="bg1"/>
                </a:solidFill>
              </a:rPr>
              <a:t>assenza</a:t>
            </a:r>
            <a:r>
              <a:rPr lang="en-US" sz="2200" dirty="0">
                <a:solidFill>
                  <a:schemeClr val="bg1"/>
                </a:solidFill>
              </a:rPr>
              <a:t> del </a:t>
            </a:r>
            <a:r>
              <a:rPr lang="en-US" sz="2200" dirty="0" err="1">
                <a:solidFill>
                  <a:schemeClr val="bg1"/>
                </a:solidFill>
              </a:rPr>
              <a:t>pescatore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numero-un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5" y="1330007"/>
            <a:ext cx="1285099" cy="11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beneficiario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pescatore</a:t>
            </a:r>
            <a:r>
              <a:rPr lang="en-US" dirty="0" smtClean="0"/>
              <a:t> a cui </a:t>
            </a:r>
            <a:r>
              <a:rPr lang="en-US" dirty="0" err="1" smtClean="0"/>
              <a:t>appartengono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endParaRPr lang="en-US" dirty="0"/>
          </a:p>
        </p:txBody>
      </p:sp>
      <p:pic>
        <p:nvPicPr>
          <p:cNvPr id="4" name="Picture 3" descr="pescato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49" y="2991366"/>
            <a:ext cx="2873948" cy="28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 </a:t>
            </a:r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aiutare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pescatore</a:t>
            </a:r>
            <a:r>
              <a:rPr lang="en-US" dirty="0" smtClean="0"/>
              <a:t> a </a:t>
            </a:r>
            <a:r>
              <a:rPr lang="en-US" dirty="0" err="1" smtClean="0"/>
              <a:t>scegliere</a:t>
            </a:r>
            <a:r>
              <a:rPr lang="en-US" dirty="0" smtClean="0"/>
              <a:t> la </a:t>
            </a:r>
            <a:r>
              <a:rPr lang="en-US" dirty="0" err="1" smtClean="0"/>
              <a:t>strategia</a:t>
            </a:r>
            <a:r>
              <a:rPr lang="en-US" dirty="0" smtClean="0"/>
              <a:t> </a:t>
            </a:r>
            <a:r>
              <a:rPr lang="en-US" dirty="0" err="1" smtClean="0"/>
              <a:t>migliore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come </a:t>
            </a:r>
            <a:r>
              <a:rPr lang="en-US" dirty="0" err="1" smtClean="0"/>
              <a:t>trasportare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suoi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r>
              <a:rPr lang="en-US" dirty="0" smtClean="0"/>
              <a:t> </a:t>
            </a:r>
            <a:r>
              <a:rPr lang="en-US" dirty="0" err="1" smtClean="0"/>
              <a:t>sull’altra</a:t>
            </a:r>
            <a:r>
              <a:rPr lang="en-US" dirty="0" smtClean="0"/>
              <a:t> </a:t>
            </a:r>
            <a:r>
              <a:rPr lang="en-US" dirty="0" err="1" smtClean="0"/>
              <a:t>sponda</a:t>
            </a:r>
            <a:r>
              <a:rPr lang="en-US" dirty="0" smtClean="0"/>
              <a:t> del </a:t>
            </a:r>
            <a:r>
              <a:rPr lang="en-US" dirty="0" err="1" smtClean="0"/>
              <a:t>fiume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biettiv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226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SOLUZIONE DA INFORMATICO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prima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 ( </a:t>
            </a:r>
            <a:r>
              <a:rPr lang="en-US" dirty="0" err="1" smtClean="0">
                <a:solidFill>
                  <a:srgbClr val="D7EEFB"/>
                </a:solidFill>
              </a:rPr>
              <a:t>rimangono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lupo</a:t>
            </a:r>
            <a:r>
              <a:rPr lang="en-US" dirty="0" smtClean="0">
                <a:solidFill>
                  <a:srgbClr val="D7EEFB"/>
                </a:solidFill>
              </a:rPr>
              <a:t> e </a:t>
            </a:r>
            <a:r>
              <a:rPr lang="en-US" dirty="0" err="1" smtClean="0">
                <a:solidFill>
                  <a:srgbClr val="D7EEFB"/>
                </a:solidFill>
              </a:rPr>
              <a:t>cavolo</a:t>
            </a:r>
            <a:r>
              <a:rPr lang="en-US" dirty="0" smtClean="0">
                <a:solidFill>
                  <a:srgbClr val="D7EEFB"/>
                </a:solidFill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Torniamo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indietro</a:t>
            </a:r>
            <a:r>
              <a:rPr lang="en-US" dirty="0" smtClean="0">
                <a:solidFill>
                  <a:srgbClr val="D7EEFB"/>
                </a:solidFill>
              </a:rPr>
              <a:t> e  </a:t>
            </a:r>
            <a:r>
              <a:rPr lang="en-US" dirty="0" err="1">
                <a:solidFill>
                  <a:srgbClr val="D7EEFB"/>
                </a:solidFill>
              </a:rPr>
              <a:t>t</a:t>
            </a:r>
            <a:r>
              <a:rPr lang="en-US" dirty="0" err="1" smtClean="0">
                <a:solidFill>
                  <a:srgbClr val="D7EEFB"/>
                </a:solidFill>
              </a:rPr>
              <a:t>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il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cavolo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riportando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sinistra</a:t>
            </a:r>
            <a:endParaRPr lang="en-US" dirty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il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lupo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lasciando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sinistra</a:t>
            </a:r>
            <a:endParaRPr lang="en-US" dirty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Infine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ritorniamo</a:t>
            </a:r>
            <a:r>
              <a:rPr lang="en-US" dirty="0" smtClean="0">
                <a:solidFill>
                  <a:srgbClr val="D7EEFB"/>
                </a:solidFill>
              </a:rPr>
              <a:t> a </a:t>
            </a:r>
            <a:r>
              <a:rPr lang="en-US" dirty="0" err="1" smtClean="0">
                <a:solidFill>
                  <a:srgbClr val="D7EEFB"/>
                </a:solidFill>
              </a:rPr>
              <a:t>predendere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e la </a:t>
            </a: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D7EEFB"/>
                </a:solidFill>
              </a:rPr>
              <a:t>Numero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viaggi</a:t>
            </a:r>
            <a:r>
              <a:rPr lang="en-US" dirty="0" smtClean="0">
                <a:solidFill>
                  <a:srgbClr val="D7EEFB"/>
                </a:solidFill>
              </a:rPr>
              <a:t>: 7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1°SOLUZIONE DA INGEGNERE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museruola</a:t>
            </a:r>
            <a:r>
              <a:rPr lang="en-US" dirty="0" smtClean="0"/>
              <a:t> al </a:t>
            </a:r>
            <a:r>
              <a:rPr lang="en-US" dirty="0" err="1" smtClean="0"/>
              <a:t>lupo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capra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256</TotalTime>
  <Words>375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PowerPoint Presentation</vt:lpstr>
      <vt:lpstr>Componenti del team</vt:lpstr>
      <vt:lpstr>PROBLEMA</vt:lpstr>
      <vt:lpstr>PROBLEMA</vt:lpstr>
      <vt:lpstr>Criticità</vt:lpstr>
      <vt:lpstr>Stakeholder</vt:lpstr>
      <vt:lpstr>Motivazioni</vt:lpstr>
      <vt:lpstr>SOLUZIONE DA INFORMATICO</vt:lpstr>
      <vt:lpstr>1°SOLUZIONE DA INGEGNERE </vt:lpstr>
      <vt:lpstr>2°SOLUZIONE DA INGEGNERE</vt:lpstr>
      <vt:lpstr>Analisi soluzione Informatico </vt:lpstr>
      <vt:lpstr>Analisi 1°soluzione ingegnere </vt:lpstr>
      <vt:lpstr>Analisi 2°soluzione ingegnere</vt:lpstr>
      <vt:lpstr>Domande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Stefano Carta</cp:lastModifiedBy>
  <cp:revision>25</cp:revision>
  <dcterms:created xsi:type="dcterms:W3CDTF">2016-03-30T14:14:01Z</dcterms:created>
  <dcterms:modified xsi:type="dcterms:W3CDTF">2016-04-04T12:28:04Z</dcterms:modified>
</cp:coreProperties>
</file>