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i="1" dirty="0" err="1" smtClean="0"/>
              <a:t>Metrica</a:t>
            </a:r>
            <a:r>
              <a:rPr lang="en-US" sz="8000" i="1" dirty="0" smtClean="0"/>
              <a:t>  </a:t>
            </a:r>
            <a:endParaRPr lang="en-US" sz="8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6329362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Non tutti gli utenti possiedono le stesse conoscenze informatiche, capacità fisiche e logiche.</a:t>
            </a:r>
            <a:endParaRPr lang="it-IT" dirty="0"/>
          </a:p>
          <a:p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affrontarli e </a:t>
            </a:r>
            <a:r>
              <a:rPr lang="it-IT" dirty="0" smtClean="0"/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/>
              <a:t>Classificazione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r>
              <a:rPr lang="en-US" dirty="0" smtClean="0"/>
              <a:t> 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codifica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/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/>
              <a:t>Testing</a:t>
            </a:r>
            <a:r>
              <a:rPr lang="it-IT" dirty="0"/>
              <a:t>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L’ISW </a:t>
            </a:r>
            <a:r>
              <a:rPr lang="en-US" sz="3000" dirty="0" err="1" smtClean="0">
                <a:solidFill>
                  <a:srgbClr val="FF0000"/>
                </a:solidFill>
              </a:rPr>
              <a:t>è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considerabile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una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disciplina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scientifica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esatta</a:t>
            </a:r>
            <a:r>
              <a:rPr lang="en-US" sz="3000" dirty="0" smtClean="0">
                <a:solidFill>
                  <a:srgbClr val="FF0000"/>
                </a:solidFill>
              </a:rPr>
              <a:t>?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12" name="Picture 11" descr="Senza-titolo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0" y="1494451"/>
            <a:ext cx="4974742" cy="29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fenomeni possono </a:t>
            </a:r>
            <a:endParaRPr lang="it-IT" sz="3000" dirty="0" smtClean="0"/>
          </a:p>
          <a:p>
            <a:r>
              <a:rPr lang="it-IT" sz="3000" dirty="0" smtClean="0"/>
              <a:t>essere </a:t>
            </a:r>
            <a:r>
              <a:rPr lang="it-IT" sz="3000" dirty="0"/>
              <a:t>descritti attraverso un approccio empirico,  dove i risultati ottenuti si basano sull’osservazione dei fenomeni e 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ancaneve-e-sette-nani-cocaina-638x4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5123"/>
          <a:stretch>
            <a:fillRect/>
          </a:stretch>
        </p:blipFill>
        <p:spPr>
          <a:xfrm>
            <a:off x="336885" y="266699"/>
            <a:ext cx="8412558" cy="62437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94240" y="5131690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46315" y="388324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Cos’è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metrica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/>
              <a:t>Di </a:t>
            </a:r>
            <a:r>
              <a:rPr lang="en-US" sz="3000" dirty="0" err="1" smtClean="0"/>
              <a:t>processo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Di </a:t>
            </a:r>
            <a:r>
              <a:rPr lang="en-US" sz="3000" dirty="0" err="1" smtClean="0"/>
              <a:t>prodotto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stiamo</a:t>
            </a:r>
            <a:r>
              <a:rPr lang="en-US" dirty="0" smtClean="0"/>
              <a:t> </a:t>
            </a:r>
            <a:r>
              <a:rPr lang="en-US" dirty="0" err="1" smtClean="0"/>
              <a:t>parlando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processo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stiamo</a:t>
            </a:r>
            <a:r>
              <a:rPr lang="en-US" dirty="0"/>
              <a:t> </a:t>
            </a:r>
            <a:r>
              <a:rPr lang="en-US" dirty="0" err="1"/>
              <a:t>parlando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Dimensioni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Un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/>
              <a:t>Metriche per </a:t>
            </a:r>
            <a:r>
              <a:rPr lang="it-IT" dirty="0"/>
              <a:t>misurare la qualità del </a:t>
            </a:r>
            <a:r>
              <a:rPr lang="it-IT" dirty="0" smtClean="0"/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357</TotalTime>
  <Words>593</Words>
  <Application>Microsoft Macintosh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32</cp:revision>
  <dcterms:created xsi:type="dcterms:W3CDTF">2016-03-11T07:52:18Z</dcterms:created>
  <dcterms:modified xsi:type="dcterms:W3CDTF">2016-03-15T11:27:38Z</dcterms:modified>
</cp:coreProperties>
</file>