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02/04/16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905" y="618327"/>
            <a:ext cx="7920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7EEFB"/>
                </a:solidFill>
              </a:rPr>
              <a:t>ISW –</a:t>
            </a:r>
            <a:r>
              <a:rPr lang="en-US" sz="3200" dirty="0" err="1" smtClean="0">
                <a:solidFill>
                  <a:srgbClr val="D7EEFB"/>
                </a:solidFill>
              </a:rPr>
              <a:t>Gruppo</a:t>
            </a:r>
            <a:r>
              <a:rPr lang="en-US" sz="3200" dirty="0" smtClean="0">
                <a:solidFill>
                  <a:srgbClr val="D7EEFB"/>
                </a:solidFill>
              </a:rPr>
              <a:t> 01 – </a:t>
            </a:r>
            <a:r>
              <a:rPr lang="en-US" sz="3200" dirty="0" err="1" smtClean="0">
                <a:solidFill>
                  <a:srgbClr val="D7EEFB"/>
                </a:solidFill>
              </a:rPr>
              <a:t>TeamSoftwareRevolution</a:t>
            </a:r>
            <a:endParaRPr lang="en-US" sz="3200" dirty="0">
              <a:solidFill>
                <a:srgbClr val="D7EEF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05" y="1988674"/>
            <a:ext cx="7920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D7EEFB"/>
                </a:solidFill>
              </a:rPr>
              <a:t>Dilemma </a:t>
            </a:r>
          </a:p>
          <a:p>
            <a:pPr algn="ctr"/>
            <a:r>
              <a:rPr lang="en-US" sz="6600" dirty="0">
                <a:solidFill>
                  <a:srgbClr val="D7EEFB"/>
                </a:solidFill>
              </a:rPr>
              <a:t>d</a:t>
            </a:r>
            <a:r>
              <a:rPr lang="en-US" sz="6600" dirty="0" smtClean="0">
                <a:solidFill>
                  <a:srgbClr val="D7EEFB"/>
                </a:solidFill>
              </a:rPr>
              <a:t>el</a:t>
            </a:r>
          </a:p>
          <a:p>
            <a:pPr algn="ctr"/>
            <a:r>
              <a:rPr lang="en-US" sz="6600" dirty="0" smtClean="0">
                <a:solidFill>
                  <a:srgbClr val="D7EEFB"/>
                </a:solidFill>
              </a:rPr>
              <a:t> </a:t>
            </a:r>
            <a:r>
              <a:rPr lang="en-US" sz="6600" dirty="0" err="1" smtClean="0">
                <a:solidFill>
                  <a:srgbClr val="D7EEFB"/>
                </a:solidFill>
              </a:rPr>
              <a:t>pescatore</a:t>
            </a:r>
            <a:endParaRPr lang="en-US" sz="7200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2°SOLUZIONE DA 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 smtClean="0"/>
              <a:t> </a:t>
            </a:r>
            <a:r>
              <a:rPr lang="en-US" dirty="0" err="1" smtClean="0"/>
              <a:t>sopra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Carichiamo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Leghiamo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r>
              <a:rPr lang="en-US" dirty="0" smtClean="0"/>
              <a:t> </a:t>
            </a:r>
            <a:r>
              <a:rPr lang="en-US" dirty="0" err="1" smtClean="0"/>
              <a:t>dietro</a:t>
            </a:r>
            <a:r>
              <a:rPr lang="en-US" dirty="0" smtClean="0"/>
              <a:t> la </a:t>
            </a:r>
            <a:r>
              <a:rPr lang="en-US" dirty="0" err="1" smtClean="0"/>
              <a:t>barca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: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8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Informatico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molto </a:t>
            </a:r>
            <a:r>
              <a:rPr lang="en-US" dirty="0" err="1" smtClean="0"/>
              <a:t>dispendiosa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di vista </a:t>
            </a:r>
            <a:r>
              <a:rPr lang="en-US" dirty="0" err="1" smtClean="0"/>
              <a:t>fisico</a:t>
            </a:r>
            <a:r>
              <a:rPr lang="en-US" dirty="0" smtClean="0"/>
              <a:t> a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dell’elevato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da </a:t>
            </a:r>
            <a:r>
              <a:rPr lang="en-US" dirty="0" err="1" smtClean="0"/>
              <a:t>pensare</a:t>
            </a:r>
            <a:r>
              <a:rPr lang="en-US" dirty="0" smtClean="0"/>
              <a:t> e </a:t>
            </a:r>
            <a:r>
              <a:rPr lang="en-US" dirty="0" err="1" smtClean="0"/>
              <a:t>realizzare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1°soluzione </a:t>
            </a:r>
            <a:r>
              <a:rPr lang="en-US" dirty="0" err="1" smtClean="0"/>
              <a:t>ingegnere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museruole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ridotto</a:t>
            </a:r>
            <a:r>
              <a:rPr lang="en-US" dirty="0"/>
              <a:t> </a:t>
            </a:r>
            <a:r>
              <a:rPr lang="en-US" dirty="0" smtClean="0"/>
              <a:t>a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</a:t>
            </a:r>
            <a:r>
              <a:rPr lang="en-US" dirty="0" smtClean="0"/>
              <a:t> 2°soluzione </a:t>
            </a:r>
            <a:r>
              <a:rPr lang="en-US" dirty="0" err="1" smtClean="0"/>
              <a:t>ingegnere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Costi</a:t>
            </a:r>
            <a:r>
              <a:rPr lang="en-US" dirty="0" smtClean="0"/>
              <a:t> : </a:t>
            </a:r>
            <a:r>
              <a:rPr lang="en-US" dirty="0" err="1" smtClean="0"/>
              <a:t>utilizzo</a:t>
            </a:r>
            <a:r>
              <a:rPr lang="en-US" dirty="0" smtClean="0"/>
              <a:t> di due </a:t>
            </a:r>
            <a:r>
              <a:rPr lang="en-US" dirty="0" err="1" smtClean="0"/>
              <a:t>funi</a:t>
            </a:r>
            <a:r>
              <a:rPr lang="en-US" dirty="0" smtClean="0"/>
              <a:t>, un </a:t>
            </a:r>
            <a:r>
              <a:rPr lang="en-US" dirty="0" err="1" smtClean="0"/>
              <a:t>contenitore</a:t>
            </a:r>
            <a:r>
              <a:rPr lang="en-US" dirty="0" smtClean="0"/>
              <a:t> </a:t>
            </a:r>
            <a:r>
              <a:rPr lang="en-US" dirty="0" err="1" smtClean="0"/>
              <a:t>ermetico</a:t>
            </a:r>
            <a:r>
              <a:rPr lang="en-US" dirty="0" smtClean="0"/>
              <a:t> e un </a:t>
            </a:r>
            <a:r>
              <a:rPr lang="en-US" dirty="0" err="1" smtClean="0"/>
              <a:t>canotto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Benefici</a:t>
            </a:r>
            <a:r>
              <a:rPr lang="en-US" dirty="0" smtClean="0"/>
              <a:t> :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riduce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Domande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6" name="Content Placeholder 5" descr="faq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 b="9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8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30" y="381000"/>
            <a:ext cx="7583487" cy="1044388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Componenti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del team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19" y="1828800"/>
            <a:ext cx="7583487" cy="4208930"/>
          </a:xfrm>
        </p:spPr>
        <p:txBody>
          <a:bodyPr/>
          <a:lstStyle/>
          <a:p>
            <a:r>
              <a:rPr lang="en-US" dirty="0" err="1" smtClean="0">
                <a:solidFill>
                  <a:srgbClr val="D7EEFB"/>
                </a:solidFill>
              </a:rPr>
              <a:t>Carta</a:t>
            </a:r>
            <a:r>
              <a:rPr lang="en-US" dirty="0" smtClean="0">
                <a:solidFill>
                  <a:srgbClr val="D7EEFB"/>
                </a:solidFill>
              </a:rPr>
              <a:t> Stefano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Carta</a:t>
            </a:r>
            <a:r>
              <a:rPr lang="en-US" dirty="0" smtClean="0">
                <a:solidFill>
                  <a:srgbClr val="D7EEFB"/>
                </a:solidFill>
              </a:rPr>
              <a:t> Fabio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Argiolas</a:t>
            </a:r>
            <a:r>
              <a:rPr lang="en-US" dirty="0" smtClean="0">
                <a:solidFill>
                  <a:srgbClr val="D7EEFB"/>
                </a:solidFill>
              </a:rPr>
              <a:t> Alessandro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Bertulu</a:t>
            </a:r>
            <a:r>
              <a:rPr lang="en-US" dirty="0" smtClean="0">
                <a:solidFill>
                  <a:srgbClr val="D7EEFB"/>
                </a:solidFill>
              </a:rPr>
              <a:t> Giovanni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Desogus</a:t>
            </a:r>
            <a:r>
              <a:rPr lang="en-US" dirty="0" smtClean="0">
                <a:solidFill>
                  <a:srgbClr val="D7EEFB"/>
                </a:solidFill>
              </a:rPr>
              <a:t> Omar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Fadda</a:t>
            </a:r>
            <a:r>
              <a:rPr lang="en-US" dirty="0" smtClean="0">
                <a:solidFill>
                  <a:srgbClr val="D7EEFB"/>
                </a:solidFill>
              </a:rPr>
              <a:t> Luca</a:t>
            </a:r>
          </a:p>
          <a:p>
            <a:r>
              <a:rPr lang="en-US" dirty="0" err="1" smtClean="0">
                <a:solidFill>
                  <a:srgbClr val="D7EEFB"/>
                </a:solidFill>
              </a:rPr>
              <a:t>Zucca</a:t>
            </a:r>
            <a:r>
              <a:rPr lang="en-US" dirty="0" smtClean="0">
                <a:solidFill>
                  <a:srgbClr val="D7EEFB"/>
                </a:solidFill>
              </a:rPr>
              <a:t> Luigi</a:t>
            </a: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6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Nel</a:t>
            </a:r>
            <a:r>
              <a:rPr lang="en-US" sz="2400" dirty="0" smtClean="0"/>
              <a:t> mezzo di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fitta</a:t>
            </a:r>
            <a:r>
              <a:rPr lang="en-US" sz="2400" dirty="0" smtClean="0"/>
              <a:t> </a:t>
            </a:r>
            <a:r>
              <a:rPr lang="en-US" sz="2400" dirty="0" err="1" smtClean="0"/>
              <a:t>foresta</a:t>
            </a:r>
            <a:r>
              <a:rPr lang="en-US" sz="2400" dirty="0" smtClean="0"/>
              <a:t> </a:t>
            </a:r>
            <a:r>
              <a:rPr lang="en-US" sz="2400" dirty="0" err="1" smtClean="0"/>
              <a:t>passa</a:t>
            </a:r>
            <a:r>
              <a:rPr lang="en-US" sz="2400" dirty="0" smtClean="0"/>
              <a:t> un </a:t>
            </a:r>
            <a:r>
              <a:rPr lang="en-US" sz="2400" dirty="0" err="1" smtClean="0"/>
              <a:t>lungo</a:t>
            </a:r>
            <a:r>
              <a:rPr lang="en-US" sz="2400" dirty="0" smtClean="0"/>
              <a:t>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divide in due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passaggio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Nella</a:t>
            </a:r>
            <a:r>
              <a:rPr lang="en-US" sz="2400" dirty="0" smtClean="0"/>
              <a:t> </a:t>
            </a:r>
            <a:r>
              <a:rPr lang="en-US" sz="2400" dirty="0" err="1" smtClean="0"/>
              <a:t>sponda</a:t>
            </a:r>
            <a:r>
              <a:rPr lang="en-US" sz="2400" dirty="0" smtClean="0"/>
              <a:t> </a:t>
            </a:r>
            <a:r>
              <a:rPr lang="en-US" sz="2400" dirty="0" err="1" smtClean="0"/>
              <a:t>sinistra</a:t>
            </a:r>
            <a:r>
              <a:rPr lang="en-US" sz="2400" dirty="0" smtClean="0"/>
              <a:t> del </a:t>
            </a:r>
            <a:r>
              <a:rPr lang="en-US" sz="2400" dirty="0" err="1" smtClean="0"/>
              <a:t>fiume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trova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molo</a:t>
            </a:r>
            <a:r>
              <a:rPr lang="en-US" sz="2400" dirty="0" smtClean="0"/>
              <a:t> di un </a:t>
            </a:r>
            <a:r>
              <a:rPr lang="en-US" sz="2400" dirty="0" err="1" smtClean="0"/>
              <a:t>pescatore</a:t>
            </a:r>
            <a:r>
              <a:rPr lang="en-US" sz="2400" dirty="0" smtClean="0"/>
              <a:t> con la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piccola</a:t>
            </a:r>
            <a:r>
              <a:rPr lang="en-US" sz="2400" dirty="0" smtClean="0"/>
              <a:t> </a:t>
            </a:r>
            <a:r>
              <a:rPr lang="en-US" sz="2400" dirty="0" err="1" smtClean="0"/>
              <a:t>barca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barca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78" y="3793520"/>
            <a:ext cx="3759525" cy="25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95377"/>
            <a:ext cx="7583487" cy="4208930"/>
          </a:xfrm>
        </p:spPr>
        <p:txBody>
          <a:bodyPr/>
          <a:lstStyle/>
          <a:p>
            <a:pPr marL="0" lvl="1" indent="0">
              <a:spcBef>
                <a:spcPts val="2000"/>
              </a:spcBef>
              <a:buNone/>
            </a:pPr>
            <a:r>
              <a:rPr lang="it-IT" sz="2400" dirty="0"/>
              <a:t>Il pescatore deve attraversare il fiume con la sua barca portando con se tre elementi: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2787311"/>
            <a:ext cx="2191838" cy="1641248"/>
          </a:xfrm>
          <a:prstGeom prst="rect">
            <a:avLst/>
          </a:prstGeom>
        </p:spPr>
      </p:pic>
      <p:pic>
        <p:nvPicPr>
          <p:cNvPr id="5" name="Picture 4" descr="cavo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7" y="2787311"/>
            <a:ext cx="2506350" cy="1641248"/>
          </a:xfrm>
          <a:prstGeom prst="rect">
            <a:avLst/>
          </a:prstGeom>
        </p:spPr>
      </p:pic>
      <p:pic>
        <p:nvPicPr>
          <p:cNvPr id="6" name="Picture 5" descr="lup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94" y="2787311"/>
            <a:ext cx="2438400" cy="1641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464" y="4679232"/>
            <a:ext cx="219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D7EEFB"/>
                </a:solidFill>
              </a:rPr>
              <a:t>capra</a:t>
            </a:r>
            <a:endParaRPr lang="en-US" sz="2400" dirty="0">
              <a:solidFill>
                <a:srgbClr val="D7EE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1927" y="4679232"/>
            <a:ext cx="25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D7EEFB"/>
                </a:solidFill>
              </a:rPr>
              <a:t>cavolo</a:t>
            </a:r>
            <a:endParaRPr lang="en-US" sz="2400" dirty="0">
              <a:solidFill>
                <a:srgbClr val="D7EEF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494" y="467923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D7EEFB"/>
                </a:solidFill>
              </a:rPr>
              <a:t>lupo</a:t>
            </a:r>
            <a:endParaRPr lang="en-US" sz="2400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1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Criticità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trasportare</a:t>
            </a:r>
            <a:r>
              <a:rPr lang="en-US" dirty="0" smtClean="0"/>
              <a:t> solo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endParaRPr lang="en-US" dirty="0" smtClean="0"/>
          </a:p>
          <a:p>
            <a:r>
              <a:rPr lang="en-US" dirty="0" smtClean="0"/>
              <a:t>Capra e </a:t>
            </a:r>
            <a:r>
              <a:rPr lang="en-US" dirty="0" err="1" smtClean="0"/>
              <a:t>Lupo</a:t>
            </a:r>
            <a:r>
              <a:rPr lang="en-US" dirty="0" smtClean="0"/>
              <a:t> non </a:t>
            </a:r>
            <a:r>
              <a:rPr lang="en-US" dirty="0" err="1" smtClean="0"/>
              <a:t>possono</a:t>
            </a:r>
            <a:r>
              <a:rPr lang="en-US" dirty="0" smtClean="0"/>
              <a:t> stare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periodo</a:t>
            </a:r>
            <a:r>
              <a:rPr lang="en-US" dirty="0" smtClean="0"/>
              <a:t> di </a:t>
            </a:r>
            <a:r>
              <a:rPr lang="en-US" dirty="0" err="1" smtClean="0"/>
              <a:t>assenza</a:t>
            </a:r>
            <a:r>
              <a:rPr lang="en-US" dirty="0" smtClean="0"/>
              <a:t> del </a:t>
            </a:r>
            <a:r>
              <a:rPr lang="en-US" dirty="0" err="1" smtClean="0"/>
              <a:t>pescatore</a:t>
            </a:r>
            <a:endParaRPr lang="en-US" dirty="0" smtClean="0"/>
          </a:p>
          <a:p>
            <a:r>
              <a:rPr lang="en-US" dirty="0" smtClean="0"/>
              <a:t>Capra e </a:t>
            </a:r>
            <a:r>
              <a:rPr lang="en-US" dirty="0" err="1" smtClean="0"/>
              <a:t>cavolo</a:t>
            </a:r>
            <a:r>
              <a:rPr lang="en-US" dirty="0" smtClean="0"/>
              <a:t> non </a:t>
            </a:r>
            <a:r>
              <a:rPr lang="en-US" dirty="0" err="1" smtClean="0"/>
              <a:t>possono</a:t>
            </a:r>
            <a:r>
              <a:rPr lang="en-US" dirty="0" smtClean="0"/>
              <a:t> stare </a:t>
            </a:r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periodo</a:t>
            </a:r>
            <a:r>
              <a:rPr lang="en-US" dirty="0" smtClean="0"/>
              <a:t> di </a:t>
            </a:r>
            <a:r>
              <a:rPr lang="en-US" dirty="0" err="1" smtClean="0"/>
              <a:t>assenza</a:t>
            </a:r>
            <a:r>
              <a:rPr lang="en-US" dirty="0" smtClean="0"/>
              <a:t> del </a:t>
            </a:r>
            <a:r>
              <a:rPr lang="en-US" dirty="0" err="1" smtClean="0"/>
              <a:t>pescatore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ller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36" y="4330174"/>
            <a:ext cx="2255716" cy="17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beneficiario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pescatore</a:t>
            </a:r>
            <a:r>
              <a:rPr lang="en-US" dirty="0" smtClean="0"/>
              <a:t> a cui </a:t>
            </a:r>
            <a:r>
              <a:rPr lang="en-US" dirty="0" err="1" smtClean="0"/>
              <a:t>appartengono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endParaRPr lang="en-US" dirty="0"/>
          </a:p>
        </p:txBody>
      </p:sp>
      <p:pic>
        <p:nvPicPr>
          <p:cNvPr id="4" name="Picture 3" descr="pescato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49" y="2991366"/>
            <a:ext cx="2873948" cy="28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Motivazioni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 </a:t>
            </a:r>
            <a:r>
              <a:rPr lang="en-US" dirty="0" err="1" smtClean="0"/>
              <a:t>scopo</a:t>
            </a:r>
            <a:r>
              <a:rPr lang="en-US" dirty="0" smtClean="0"/>
              <a:t> del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aiutare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pescatore</a:t>
            </a:r>
            <a:r>
              <a:rPr lang="en-US" dirty="0" smtClean="0"/>
              <a:t> a </a:t>
            </a:r>
            <a:r>
              <a:rPr lang="en-US" dirty="0" err="1" smtClean="0"/>
              <a:t>scegliere</a:t>
            </a:r>
            <a:r>
              <a:rPr lang="en-US" dirty="0" smtClean="0"/>
              <a:t> la </a:t>
            </a:r>
            <a:r>
              <a:rPr lang="en-US" dirty="0" err="1" smtClean="0"/>
              <a:t>strategia</a:t>
            </a:r>
            <a:r>
              <a:rPr lang="en-US" dirty="0" smtClean="0"/>
              <a:t> </a:t>
            </a:r>
            <a:r>
              <a:rPr lang="en-US" dirty="0" err="1" smtClean="0"/>
              <a:t>migliore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come </a:t>
            </a:r>
            <a:r>
              <a:rPr lang="en-US" dirty="0" err="1" smtClean="0"/>
              <a:t>trasportare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suoi</a:t>
            </a:r>
            <a:r>
              <a:rPr lang="en-US" dirty="0" smtClean="0"/>
              <a:t> </a:t>
            </a:r>
            <a:r>
              <a:rPr lang="en-US" dirty="0" err="1" smtClean="0"/>
              <a:t>beni</a:t>
            </a:r>
            <a:r>
              <a:rPr lang="en-US" dirty="0" smtClean="0"/>
              <a:t> </a:t>
            </a:r>
            <a:r>
              <a:rPr lang="en-US" dirty="0" err="1" smtClean="0"/>
              <a:t>sull’altra</a:t>
            </a:r>
            <a:r>
              <a:rPr lang="en-US" dirty="0" smtClean="0"/>
              <a:t> </a:t>
            </a:r>
            <a:r>
              <a:rPr lang="en-US" dirty="0" err="1" smtClean="0"/>
              <a:t>sponda</a:t>
            </a:r>
            <a:r>
              <a:rPr lang="en-US" dirty="0" smtClean="0"/>
              <a:t> del </a:t>
            </a:r>
            <a:r>
              <a:rPr lang="en-US" dirty="0" err="1" smtClean="0"/>
              <a:t>fiume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obiettiv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226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SOLUZIONE DA INFORMATICO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prima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 ( </a:t>
            </a:r>
            <a:r>
              <a:rPr lang="en-US" dirty="0" err="1" smtClean="0">
                <a:solidFill>
                  <a:srgbClr val="D7EEFB"/>
                </a:solidFill>
              </a:rPr>
              <a:t>rimangono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lupo</a:t>
            </a:r>
            <a:r>
              <a:rPr lang="en-US" dirty="0" smtClean="0">
                <a:solidFill>
                  <a:srgbClr val="D7EEFB"/>
                </a:solidFill>
              </a:rPr>
              <a:t> e </a:t>
            </a:r>
            <a:r>
              <a:rPr lang="en-US" dirty="0" err="1" smtClean="0">
                <a:solidFill>
                  <a:srgbClr val="D7EEFB"/>
                </a:solidFill>
              </a:rPr>
              <a:t>cavolo</a:t>
            </a:r>
            <a:r>
              <a:rPr lang="en-US" dirty="0" smtClean="0">
                <a:solidFill>
                  <a:srgbClr val="D7EEFB"/>
                </a:solidFill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Torniamo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indietro</a:t>
            </a:r>
            <a:r>
              <a:rPr lang="en-US" dirty="0" smtClean="0">
                <a:solidFill>
                  <a:srgbClr val="D7EEFB"/>
                </a:solidFill>
              </a:rPr>
              <a:t> e  </a:t>
            </a:r>
            <a:r>
              <a:rPr lang="en-US" dirty="0" err="1">
                <a:solidFill>
                  <a:srgbClr val="D7EEFB"/>
                </a:solidFill>
              </a:rPr>
              <a:t>t</a:t>
            </a:r>
            <a:r>
              <a:rPr lang="en-US" dirty="0" err="1" smtClean="0">
                <a:solidFill>
                  <a:srgbClr val="D7EEFB"/>
                </a:solidFill>
              </a:rPr>
              <a:t>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il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cavolo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riportando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sinistra</a:t>
            </a:r>
            <a:endParaRPr lang="en-US" dirty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il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lupo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lasciando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sinistra</a:t>
            </a:r>
            <a:endParaRPr lang="en-US" dirty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D7EEFB"/>
                </a:solidFill>
              </a:rPr>
              <a:t>Infine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ritorniamo</a:t>
            </a:r>
            <a:r>
              <a:rPr lang="en-US" dirty="0" smtClean="0">
                <a:solidFill>
                  <a:srgbClr val="D7EEFB"/>
                </a:solidFill>
              </a:rPr>
              <a:t> a </a:t>
            </a:r>
            <a:r>
              <a:rPr lang="en-US" dirty="0" err="1" smtClean="0">
                <a:solidFill>
                  <a:srgbClr val="D7EEFB"/>
                </a:solidFill>
              </a:rPr>
              <a:t>predendere</a:t>
            </a:r>
            <a:r>
              <a:rPr lang="en-US" dirty="0" smtClean="0">
                <a:solidFill>
                  <a:srgbClr val="D7EEFB"/>
                </a:solidFill>
              </a:rPr>
              <a:t> la </a:t>
            </a:r>
            <a:r>
              <a:rPr lang="en-US" dirty="0" err="1" smtClean="0">
                <a:solidFill>
                  <a:srgbClr val="D7EEFB"/>
                </a:solidFill>
              </a:rPr>
              <a:t>capra</a:t>
            </a:r>
            <a:r>
              <a:rPr lang="en-US" dirty="0" smtClean="0">
                <a:solidFill>
                  <a:srgbClr val="D7EEFB"/>
                </a:solidFill>
              </a:rPr>
              <a:t> e la </a:t>
            </a:r>
            <a:r>
              <a:rPr lang="en-US" dirty="0" err="1" smtClean="0">
                <a:solidFill>
                  <a:srgbClr val="D7EEFB"/>
                </a:solidFill>
              </a:rPr>
              <a:t>trasportiamo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sulla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sponda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destra</a:t>
            </a:r>
            <a:r>
              <a:rPr lang="en-US" dirty="0" smtClean="0">
                <a:solidFill>
                  <a:srgbClr val="D7EEFB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D7EEFB"/>
                </a:solidFill>
              </a:rPr>
              <a:t>Numero</a:t>
            </a:r>
            <a:r>
              <a:rPr lang="en-US" dirty="0" smtClean="0">
                <a:solidFill>
                  <a:srgbClr val="D7EEFB"/>
                </a:solidFill>
              </a:rPr>
              <a:t> </a:t>
            </a:r>
            <a:r>
              <a:rPr lang="en-US" dirty="0" err="1" smtClean="0">
                <a:solidFill>
                  <a:srgbClr val="D7EEFB"/>
                </a:solidFill>
              </a:rPr>
              <a:t>viaggi</a:t>
            </a:r>
            <a:r>
              <a:rPr lang="en-US" dirty="0" smtClean="0">
                <a:solidFill>
                  <a:srgbClr val="D7EEFB"/>
                </a:solidFill>
              </a:rPr>
              <a:t>: 7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7EEFB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D7EE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1°SOLUZIONE DA INGEGNERE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Mettiamo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museruola</a:t>
            </a:r>
            <a:r>
              <a:rPr lang="en-US" dirty="0" smtClean="0"/>
              <a:t> al </a:t>
            </a:r>
            <a:r>
              <a:rPr lang="en-US" dirty="0" err="1" smtClean="0"/>
              <a:t>lupo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capra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lupo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la </a:t>
            </a:r>
            <a:r>
              <a:rPr lang="en-US" dirty="0" err="1" smtClean="0"/>
              <a:t>capra</a:t>
            </a:r>
            <a:r>
              <a:rPr lang="en-US" dirty="0" smtClean="0"/>
              <a:t> e </a:t>
            </a:r>
            <a:r>
              <a:rPr lang="en-US" dirty="0" err="1" smtClean="0"/>
              <a:t>torniamo</a:t>
            </a:r>
            <a:r>
              <a:rPr lang="en-US" dirty="0" smtClean="0"/>
              <a:t> </a:t>
            </a:r>
            <a:r>
              <a:rPr lang="en-US" dirty="0" err="1" smtClean="0"/>
              <a:t>indietro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Trasportiamo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cavolo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viaggi</a:t>
            </a:r>
            <a:r>
              <a:rPr lang="en-US" dirty="0" smtClean="0"/>
              <a:t>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223</TotalTime>
  <Words>371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PowerPoint Presentation</vt:lpstr>
      <vt:lpstr>Componenti del team</vt:lpstr>
      <vt:lpstr>PROBLEMA</vt:lpstr>
      <vt:lpstr>PROBLEMA</vt:lpstr>
      <vt:lpstr>Criticità</vt:lpstr>
      <vt:lpstr>Stakeholder</vt:lpstr>
      <vt:lpstr>Motivazioni</vt:lpstr>
      <vt:lpstr>SOLUZIONE DA INFORMATICO</vt:lpstr>
      <vt:lpstr>1°SOLUZIONE DA INGEGNERE </vt:lpstr>
      <vt:lpstr>2°SOLUZIONE DA INGEGNERE</vt:lpstr>
      <vt:lpstr>Analisi soluzione Informatico </vt:lpstr>
      <vt:lpstr>Analisi 1°soluzione ingegnere </vt:lpstr>
      <vt:lpstr>Analisi 2°soluzione ingegnere</vt:lpstr>
      <vt:lpstr>Domande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22</cp:revision>
  <dcterms:created xsi:type="dcterms:W3CDTF">2016-03-30T14:14:01Z</dcterms:created>
  <dcterms:modified xsi:type="dcterms:W3CDTF">2016-04-02T15:51:37Z</dcterms:modified>
</cp:coreProperties>
</file>