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11/03/16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i="1" dirty="0" err="1" smtClean="0"/>
              <a:t>Metrica</a:t>
            </a:r>
            <a:r>
              <a:rPr lang="en-US" sz="8000" i="1" dirty="0" smtClean="0"/>
              <a:t>  </a:t>
            </a:r>
            <a:endParaRPr lang="en-US" sz="8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58515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 smtClean="0"/>
              <a:t>Componenti</a:t>
            </a:r>
            <a:r>
              <a:rPr lang="en-US" dirty="0" smtClean="0"/>
              <a:t> del team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Carta Stefano (Team Leader)</a:t>
            </a:r>
          </a:p>
          <a:p>
            <a:r>
              <a:rPr lang="en-US" dirty="0" smtClean="0"/>
              <a:t>Carta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 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7"/>
            <a:ext cx="8205537" cy="6176695"/>
          </a:xfrm>
        </p:spPr>
        <p:txBody>
          <a:bodyPr/>
          <a:lstStyle/>
          <a:p>
            <a:pPr marL="36576" indent="0">
              <a:buNone/>
            </a:pPr>
            <a:r>
              <a:rPr lang="it-IT" dirty="0"/>
              <a:t>Perché il numero di righe di un programma non è una buona misura della </a:t>
            </a:r>
            <a:r>
              <a:rPr lang="it-IT" dirty="0" smtClean="0"/>
              <a:t>complessità </a:t>
            </a:r>
            <a:r>
              <a:rPr lang="it-IT" dirty="0"/>
              <a:t>del programma</a:t>
            </a:r>
            <a:r>
              <a:rPr lang="it-IT" dirty="0" smtClean="0"/>
              <a:t>?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impanze_cogitor37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2298032"/>
            <a:ext cx="57404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71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526382" cy="6337116"/>
          </a:xfrm>
        </p:spPr>
        <p:txBody>
          <a:bodyPr/>
          <a:lstStyle/>
          <a:p>
            <a:pPr marL="36576" indent="0">
              <a:buNone/>
            </a:pPr>
            <a:r>
              <a:rPr lang="it-IT" sz="2400" dirty="0" smtClean="0"/>
              <a:t>I programmatori possono </a:t>
            </a:r>
            <a:r>
              <a:rPr lang="it-IT" sz="2400" dirty="0"/>
              <a:t>avere diverse abilità e conoscenze, possono scrivere codice “diverso” ottenendo lo stesso </a:t>
            </a:r>
            <a:r>
              <a:rPr lang="it-IT" sz="2400" dirty="0" smtClean="0"/>
              <a:t>risultato.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Lunghezza</a:t>
            </a:r>
            <a:r>
              <a:rPr lang="en-US" dirty="0" smtClean="0"/>
              <a:t> </a:t>
            </a:r>
            <a:r>
              <a:rPr lang="en-US" dirty="0" err="1" smtClean="0"/>
              <a:t>diversa</a:t>
            </a:r>
            <a:r>
              <a:rPr lang="en-US" dirty="0" smtClean="0"/>
              <a:t>,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/>
              <a:t>s</a:t>
            </a:r>
            <a:r>
              <a:rPr lang="en-US" dirty="0" err="1" smtClean="0"/>
              <a:t>tesso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Schermata 2016-03-11 alle 11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7" y="1618246"/>
            <a:ext cx="4331370" cy="2988221"/>
          </a:xfrm>
          <a:prstGeom prst="rect">
            <a:avLst/>
          </a:prstGeom>
        </p:spPr>
      </p:pic>
      <p:pic>
        <p:nvPicPr>
          <p:cNvPr id="6" name="Picture 5" descr="Schermata 2016-03-11 alle 11.4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46"/>
            <a:ext cx="33401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7"/>
            <a:ext cx="8192168" cy="6256905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Un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esempio</a:t>
            </a:r>
            <a:r>
              <a:rPr lang="en-US" dirty="0" smtClean="0"/>
              <a:t>:</a:t>
            </a:r>
          </a:p>
          <a:p>
            <a:pPr marL="36576" indent="0" algn="ctr">
              <a:buNone/>
            </a:pPr>
            <a:r>
              <a:rPr lang="en-US" dirty="0" err="1" smtClean="0"/>
              <a:t>Programmazione</a:t>
            </a:r>
            <a:r>
              <a:rPr lang="en-US" dirty="0" smtClean="0"/>
              <a:t> Object-Orient</a:t>
            </a:r>
          </a:p>
          <a:p>
            <a:pPr marL="36576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6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18905" cy="634273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it-IT" dirty="0" smtClean="0"/>
              <a:t>Metriche per </a:t>
            </a:r>
            <a:r>
              <a:rPr lang="it-IT" dirty="0"/>
              <a:t>misurare la qualità del </a:t>
            </a:r>
            <a:r>
              <a:rPr lang="it-IT" dirty="0" smtClean="0"/>
              <a:t>software:</a:t>
            </a:r>
          </a:p>
          <a:p>
            <a:pPr marL="36576" indent="0">
              <a:buNone/>
            </a:pPr>
            <a:endParaRPr lang="it-IT" dirty="0" smtClean="0"/>
          </a:p>
          <a:p>
            <a:r>
              <a:rPr lang="it-IT" dirty="0" smtClean="0"/>
              <a:t>Una </a:t>
            </a:r>
            <a:r>
              <a:rPr lang="it-IT" dirty="0"/>
              <a:t>buona metrica da </a:t>
            </a:r>
            <a:r>
              <a:rPr lang="it-IT" dirty="0" smtClean="0"/>
              <a:t>poter adottare, in condizioni ottimali, è </a:t>
            </a:r>
            <a:r>
              <a:rPr lang="it-IT" dirty="0"/>
              <a:t>la valutazione della complessità computazionale </a:t>
            </a:r>
            <a:r>
              <a:rPr lang="it-IT" dirty="0" smtClean="0"/>
              <a:t>e </a:t>
            </a:r>
            <a:r>
              <a:rPr lang="it-IT" dirty="0"/>
              <a:t>quindi dei </a:t>
            </a:r>
            <a:r>
              <a:rPr lang="it-IT" b="1" dirty="0">
                <a:solidFill>
                  <a:srgbClr val="FF0000"/>
                </a:solidFill>
              </a:rPr>
              <a:t>tempi di risposta di un SW</a:t>
            </a:r>
            <a:r>
              <a:rPr lang="it-IT" b="1" dirty="0" smtClean="0">
                <a:solidFill>
                  <a:srgbClr val="FF0000"/>
                </a:solidFill>
              </a:rPr>
              <a:t>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 smtClean="0"/>
              <a:t>	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it-IT" dirty="0" smtClean="0"/>
              <a:t>Il </a:t>
            </a:r>
            <a:r>
              <a:rPr lang="it-IT" dirty="0"/>
              <a:t>difetto è che questa può dipendere da fattori esterni quale per esempio la velocità del processore del </a:t>
            </a:r>
            <a:r>
              <a:rPr lang="it-IT" dirty="0" smtClean="0"/>
              <a:t>computer e/o le memorie a disposizione. </a:t>
            </a:r>
            <a:endParaRPr lang="it-IT" dirty="0"/>
          </a:p>
        </p:txBody>
      </p:sp>
      <p:pic>
        <p:nvPicPr>
          <p:cNvPr id="4" name="Picture 3" descr="t0005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122195"/>
            <a:ext cx="8218904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312484" cy="6249151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Un altra </a:t>
            </a:r>
            <a:r>
              <a:rPr lang="it-IT" dirty="0"/>
              <a:t>possibile metrica è la modularità, in quanto consente di suddividere un progetto software in un insieme di moduli (divide et impera). </a:t>
            </a: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Il </a:t>
            </a:r>
            <a:r>
              <a:rPr lang="it-IT" dirty="0"/>
              <a:t>deficit della modularità è dato dal fatto che a volte, visto che i diversi moduli possono essere sviluppati da programmatori diversi, è possibile che si verifichino errori dovuti alla  scarsa comunicazione tra i componenti del team.</a:t>
            </a:r>
          </a:p>
          <a:p>
            <a:endParaRPr lang="en-US" dirty="0"/>
          </a:p>
        </p:txBody>
      </p:sp>
      <p:pic>
        <p:nvPicPr>
          <p:cNvPr id="4" name="Picture 3" descr="metodo_top_dow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7" y="1943099"/>
            <a:ext cx="6615743" cy="21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59011" cy="6329362"/>
          </a:xfrm>
        </p:spPr>
        <p:txBody>
          <a:bodyPr/>
          <a:lstStyle/>
          <a:p>
            <a:r>
              <a:rPr lang="it-IT" dirty="0" smtClean="0"/>
              <a:t>Un</a:t>
            </a:r>
            <a:r>
              <a:rPr lang="fr-FR" dirty="0" smtClean="0"/>
              <a:t>’</a:t>
            </a:r>
            <a:r>
              <a:rPr lang="it-IT" dirty="0" smtClean="0"/>
              <a:t>altra metrica è rappresentata dalla </a:t>
            </a:r>
            <a:r>
              <a:rPr lang="it-IT" dirty="0">
                <a:solidFill>
                  <a:srgbClr val="FF0000"/>
                </a:solidFill>
              </a:rPr>
              <a:t>velocità di completamento di </a:t>
            </a:r>
            <a:r>
              <a:rPr lang="it-IT" dirty="0" smtClean="0">
                <a:solidFill>
                  <a:srgbClr val="FF0000"/>
                </a:solidFill>
              </a:rPr>
              <a:t>un’azione </a:t>
            </a:r>
            <a:r>
              <a:rPr lang="it-IT" dirty="0" smtClean="0"/>
              <a:t>intesa come numero di task.</a:t>
            </a: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Non tutti gli utenti </a:t>
            </a:r>
            <a:r>
              <a:rPr lang="en-US" dirty="0"/>
              <a:t>s</a:t>
            </a:r>
            <a:r>
              <a:rPr lang="it-IT" dirty="0" err="1"/>
              <a:t>ono</a:t>
            </a:r>
            <a:r>
              <a:rPr lang="it-IT" dirty="0"/>
              <a:t> uguali e </a:t>
            </a:r>
            <a:r>
              <a:rPr lang="it-IT" dirty="0" smtClean="0"/>
              <a:t>possiedono le stesse conoscenze informatiche, capacità fisiche e logiche.</a:t>
            </a:r>
            <a:endParaRPr lang="it-IT" dirty="0"/>
          </a:p>
          <a:p>
            <a:endParaRPr lang="en-US" dirty="0"/>
          </a:p>
        </p:txBody>
      </p:sp>
      <p:pic>
        <p:nvPicPr>
          <p:cNvPr id="4" name="Picture 3" descr="nonno-e-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8" y="1914358"/>
            <a:ext cx="4868848" cy="30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134</TotalTime>
  <Words>209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Metrica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 </dc:title>
  <dc:creator>Stefano Carta</dc:creator>
  <cp:lastModifiedBy>Stefano Carta</cp:lastModifiedBy>
  <cp:revision>10</cp:revision>
  <dcterms:created xsi:type="dcterms:W3CDTF">2016-03-11T07:52:18Z</dcterms:created>
  <dcterms:modified xsi:type="dcterms:W3CDTF">2016-03-11T12:28:02Z</dcterms:modified>
</cp:coreProperties>
</file>