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interne (di </a:t>
            </a:r>
            <a:r>
              <a:rPr lang="en-US" dirty="0" err="1" smtClean="0">
                <a:solidFill>
                  <a:srgbClr val="FF0000"/>
                </a:solidFill>
              </a:rPr>
              <a:t>processo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438</TotalTime>
  <Words>594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36</cp:revision>
  <dcterms:created xsi:type="dcterms:W3CDTF">2016-03-11T07:52:18Z</dcterms:created>
  <dcterms:modified xsi:type="dcterms:W3CDTF">2016-03-16T11:06:09Z</dcterms:modified>
</cp:coreProperties>
</file>