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16/03/16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fenomeni possono </a:t>
            </a:r>
            <a:endParaRPr lang="it-IT" sz="3000" dirty="0" smtClean="0"/>
          </a:p>
          <a:p>
            <a:r>
              <a:rPr lang="it-IT" sz="3000" dirty="0" smtClean="0"/>
              <a:t>essere </a:t>
            </a:r>
            <a:r>
              <a:rPr lang="it-IT" sz="3000" dirty="0"/>
              <a:t>descritti attraverso un approccio empirico,  dove i risultati ottenuti si basano sull’osservazione dei fenomeni e 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ancaneve-e-sette-nani-cocaina-638x4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r="5123"/>
          <a:stretch>
            <a:fillRect/>
          </a:stretch>
        </p:blipFill>
        <p:spPr>
          <a:xfrm>
            <a:off x="336885" y="266699"/>
            <a:ext cx="8412558" cy="62437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094240" y="5131690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46315" y="388324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interne </a:t>
            </a:r>
            <a:r>
              <a:rPr lang="en-US" dirty="0" smtClean="0">
                <a:solidFill>
                  <a:srgbClr val="FF0000"/>
                </a:solidFill>
              </a:rPr>
              <a:t>(di </a:t>
            </a:r>
            <a:r>
              <a:rPr lang="en-US" smtClean="0">
                <a:solidFill>
                  <a:srgbClr val="FF0000"/>
                </a:solidFill>
              </a:rPr>
              <a:t>processo)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440</TotalTime>
  <Words>594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37</cp:revision>
  <dcterms:created xsi:type="dcterms:W3CDTF">2016-03-11T07:52:18Z</dcterms:created>
  <dcterms:modified xsi:type="dcterms:W3CDTF">2016-03-16T13:31:22Z</dcterms:modified>
</cp:coreProperties>
</file>