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i="1" dirty="0" err="1" smtClean="0"/>
              <a:t>Metrica</a:t>
            </a:r>
            <a:r>
              <a:rPr lang="en-US" sz="8000" i="1" dirty="0" smtClean="0"/>
              <a:t>  </a:t>
            </a:r>
            <a:endParaRPr lang="en-US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6249151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modularità, in quanto consente di suddividere un progetto software in un insieme di moduli (divide et impera).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Il </a:t>
            </a:r>
            <a:r>
              <a:rPr lang="it-IT" dirty="0"/>
              <a:t>deficit della modularità è dato dal fatto che a volte, visto che i diversi moduli possono essere sviluppati da programmatori diversi, è possibile che si verifichino errori dovuti alla  scarsa comunicazione tra i componenti del team.</a:t>
            </a:r>
          </a:p>
          <a:p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1943099"/>
            <a:ext cx="6615743" cy="21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6329362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dirty="0">
                <a:solidFill>
                  <a:srgbClr val="FF0000"/>
                </a:solidFill>
              </a:rPr>
              <a:t>velocità di completamento di </a:t>
            </a:r>
            <a:r>
              <a:rPr lang="it-IT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Non tutti gli utenti possiedono le stesse conoscenze informatiche, capacità fisiche e logiche.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affrontarli e </a:t>
            </a:r>
            <a:r>
              <a:rPr lang="it-IT" dirty="0" smtClean="0"/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/>
              <a:t>Classificazione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r>
              <a:rPr lang="en-US" dirty="0" smtClean="0"/>
              <a:t>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codifica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/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</a:t>
            </a:r>
            <a:r>
              <a:rPr lang="it-IT" dirty="0"/>
              <a:t>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/>
              <a:t>Testing</a:t>
            </a:r>
            <a:r>
              <a:rPr lang="it-IT" dirty="0"/>
              <a:t>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Cos’è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metrica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368"/>
            <a:ext cx="8312484" cy="5347369"/>
          </a:xfrm>
        </p:spPr>
        <p:txBody>
          <a:bodyPr/>
          <a:lstStyle/>
          <a:p>
            <a:pPr marL="36576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metrica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standard per la </a:t>
            </a:r>
            <a:r>
              <a:rPr lang="en-US" dirty="0" err="1" smtClean="0"/>
              <a:t>misura</a:t>
            </a:r>
            <a:r>
              <a:rPr lang="en-US" dirty="0" smtClean="0"/>
              <a:t> di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proprietà</a:t>
            </a:r>
            <a:r>
              <a:rPr lang="en-US" dirty="0" smtClean="0"/>
              <a:t> del SW.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metriche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dividersi</a:t>
            </a:r>
            <a:r>
              <a:rPr lang="en-US" dirty="0" smtClean="0"/>
              <a:t> in due </a:t>
            </a:r>
            <a:r>
              <a:rPr lang="en-US" dirty="0" err="1" smtClean="0"/>
              <a:t>distinti</a:t>
            </a:r>
            <a:r>
              <a:rPr lang="en-US" dirty="0" smtClean="0"/>
              <a:t> </a:t>
            </a:r>
            <a:r>
              <a:rPr lang="en-US" dirty="0" err="1" smtClean="0"/>
              <a:t>insiemi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processo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prodotto</a:t>
            </a: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stiamo</a:t>
            </a:r>
            <a:r>
              <a:rPr lang="en-US" dirty="0" smtClean="0"/>
              <a:t> </a:t>
            </a:r>
            <a:r>
              <a:rPr lang="en-US" dirty="0" err="1" smtClean="0"/>
              <a:t>parlando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processo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stiamo</a:t>
            </a:r>
            <a:r>
              <a:rPr lang="en-US" dirty="0"/>
              <a:t> </a:t>
            </a:r>
            <a:r>
              <a:rPr lang="en-US" dirty="0" err="1"/>
              <a:t>parlando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Dimensioni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Lunghezza</a:t>
            </a:r>
            <a:r>
              <a:rPr lang="en-US" dirty="0" smtClean="0"/>
              <a:t> </a:t>
            </a:r>
            <a:r>
              <a:rPr lang="en-US" dirty="0" err="1" smtClean="0"/>
              <a:t>diversa</a:t>
            </a:r>
            <a:r>
              <a:rPr lang="en-US" dirty="0" smtClean="0"/>
              <a:t>,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/>
              <a:t>s</a:t>
            </a:r>
            <a:r>
              <a:rPr lang="en-US" dirty="0" err="1" smtClean="0"/>
              <a:t>tesso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esempio</a:t>
            </a:r>
            <a:r>
              <a:rPr lang="en-US" dirty="0" smtClean="0"/>
              <a:t>:	Object</a:t>
            </a:r>
            <a:r>
              <a:rPr lang="en-US" dirty="0" smtClean="0"/>
              <a:t>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it-IT" dirty="0" smtClean="0"/>
              <a:t>Metriche per </a:t>
            </a:r>
            <a:r>
              <a:rPr lang="it-IT" dirty="0"/>
              <a:t>misurare la qualità del </a:t>
            </a:r>
            <a:r>
              <a:rPr lang="it-IT" dirty="0" smtClean="0"/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it-IT" dirty="0" smtClean="0"/>
              <a:t>Il </a:t>
            </a:r>
            <a:r>
              <a:rPr lang="it-IT" dirty="0"/>
              <a:t>difetto è che questa può dipendere da fattori esterni quale per esempio la velocità del processore del </a:t>
            </a:r>
            <a:r>
              <a:rPr lang="it-IT" dirty="0" smtClean="0"/>
              <a:t>computer e/o le memorie a disposizione. </a:t>
            </a:r>
            <a:endParaRPr lang="it-IT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22195"/>
            <a:ext cx="8218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256</TotalTime>
  <Words>474</Words>
  <Application>Microsoft Macintosh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22</cp:revision>
  <dcterms:created xsi:type="dcterms:W3CDTF">2016-03-11T07:52:18Z</dcterms:created>
  <dcterms:modified xsi:type="dcterms:W3CDTF">2016-03-14T11:51:43Z</dcterms:modified>
</cp:coreProperties>
</file>