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905" y="618327"/>
            <a:ext cx="7920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7EEFB"/>
                </a:solidFill>
              </a:rPr>
              <a:t>ISW –</a:t>
            </a:r>
            <a:r>
              <a:rPr lang="en-US" sz="3200" dirty="0" err="1" smtClean="0">
                <a:solidFill>
                  <a:srgbClr val="D7EEFB"/>
                </a:solidFill>
              </a:rPr>
              <a:t>Gruppo</a:t>
            </a:r>
            <a:r>
              <a:rPr lang="en-US" sz="3200" dirty="0" smtClean="0">
                <a:solidFill>
                  <a:srgbClr val="D7EEFB"/>
                </a:solidFill>
              </a:rPr>
              <a:t> 01 – </a:t>
            </a:r>
            <a:r>
              <a:rPr lang="en-US" sz="3200" dirty="0" err="1" smtClean="0">
                <a:solidFill>
                  <a:srgbClr val="D7EEFB"/>
                </a:solidFill>
              </a:rPr>
              <a:t>TeamSoftwareRevolut</a:t>
            </a:r>
            <a:endParaRPr lang="en-US" sz="3200" dirty="0">
              <a:solidFill>
                <a:srgbClr val="D7EEFB"/>
              </a:solidFill>
            </a:endParaRPr>
          </a:p>
        </p:txBody>
      </p:sp>
      <p:pic>
        <p:nvPicPr>
          <p:cNvPr id="2" name="Picture 1" descr="image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91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8867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Dilemma</a:t>
            </a:r>
          </a:p>
          <a:p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</a:t>
            </a:r>
          </a:p>
          <a:p>
            <a:r>
              <a:rPr lang="en-US" sz="6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pescatore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37" y="95107"/>
            <a:ext cx="708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ISW – </a:t>
            </a:r>
            <a:r>
              <a:rPr lang="en-US" sz="2800" dirty="0" err="1" smtClean="0">
                <a:solidFill>
                  <a:srgbClr val="FFFF00"/>
                </a:solidFill>
              </a:rPr>
              <a:t>Gruppo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01 – </a:t>
            </a:r>
            <a:r>
              <a:rPr lang="en-US" sz="2800" dirty="0" err="1" smtClean="0">
                <a:solidFill>
                  <a:srgbClr val="FFFF00"/>
                </a:solidFill>
              </a:rPr>
              <a:t>TeamSoftwareRevolution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2°SOLUZIONE DA 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7087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sopra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dietro</a:t>
            </a:r>
            <a:r>
              <a:rPr lang="en-US" dirty="0" smtClean="0"/>
              <a:t> la </a:t>
            </a:r>
            <a:r>
              <a:rPr lang="en-US" dirty="0" err="1" smtClean="0"/>
              <a:t>barca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4965584"/>
            <a:ext cx="453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7172"/>
                </a:solidFill>
              </a:rPr>
              <a:t>Numero</a:t>
            </a:r>
            <a:r>
              <a:rPr lang="en-US" sz="3600" b="1" dirty="0">
                <a:solidFill>
                  <a:srgbClr val="FF7172"/>
                </a:solidFill>
              </a:rPr>
              <a:t> di </a:t>
            </a:r>
            <a:r>
              <a:rPr lang="en-US" sz="3600" b="1" dirty="0" err="1">
                <a:solidFill>
                  <a:srgbClr val="FF7172"/>
                </a:solidFill>
              </a:rPr>
              <a:t>viaggi</a:t>
            </a:r>
            <a:r>
              <a:rPr lang="en-US" sz="3600" b="1" dirty="0">
                <a:solidFill>
                  <a:srgbClr val="FF7172"/>
                </a:solidFill>
              </a:rPr>
              <a:t> : 1</a:t>
            </a:r>
          </a:p>
          <a:p>
            <a:endParaRPr lang="en-US" dirty="0"/>
          </a:p>
        </p:txBody>
      </p:sp>
      <p:pic>
        <p:nvPicPr>
          <p:cNvPr id="5" name="Picture 4" descr="uomo-gatto_saraban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87" y="4197555"/>
            <a:ext cx="2916620" cy="2480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4387" y="4197555"/>
            <a:ext cx="291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 </a:t>
            </a:r>
            <a:r>
              <a:rPr lang="en-US" b="1" dirty="0" err="1" smtClean="0">
                <a:solidFill>
                  <a:schemeClr val="bg1"/>
                </a:solidFill>
              </a:rPr>
              <a:t>indovino</a:t>
            </a:r>
            <a:r>
              <a:rPr lang="en-US" b="1" dirty="0" smtClean="0">
                <a:solidFill>
                  <a:schemeClr val="bg1"/>
                </a:solidFill>
              </a:rPr>
              <a:t> con </a:t>
            </a:r>
            <a:r>
              <a:rPr lang="en-US" b="1" dirty="0" err="1" smtClean="0">
                <a:solidFill>
                  <a:schemeClr val="bg1"/>
                </a:solidFill>
              </a:rPr>
              <a:t>una</a:t>
            </a:r>
            <a:r>
              <a:rPr lang="en-US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8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25606" cy="1044388"/>
          </a:xfrm>
        </p:spPr>
        <p:txBody>
          <a:bodyPr/>
          <a:lstStyle/>
          <a:p>
            <a:r>
              <a:rPr lang="en-US" sz="4400" b="1" dirty="0" err="1" smtClean="0"/>
              <a:t>Analisi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soluzione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Informatico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9810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molto </a:t>
            </a:r>
            <a:r>
              <a:rPr lang="en-US" dirty="0" err="1" smtClean="0"/>
              <a:t>dispendiosa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fisico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dell’elevato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da </a:t>
            </a:r>
            <a:r>
              <a:rPr lang="en-US" dirty="0" err="1" smtClean="0"/>
              <a:t>pensare</a:t>
            </a:r>
            <a:r>
              <a:rPr lang="en-US" dirty="0" smtClean="0"/>
              <a:t> e </a:t>
            </a:r>
            <a:r>
              <a:rPr lang="en-US" dirty="0" err="1" smtClean="0"/>
              <a:t>realizzare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7985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TROPPO TEMPO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9772" cy="1044388"/>
          </a:xfrm>
        </p:spPr>
        <p:txBody>
          <a:bodyPr/>
          <a:lstStyle/>
          <a:p>
            <a:r>
              <a:rPr lang="en-US" sz="4400" b="1" dirty="0" err="1" smtClean="0"/>
              <a:t>Analisi</a:t>
            </a:r>
            <a:r>
              <a:rPr lang="en-US" sz="4400" b="1" dirty="0" smtClean="0"/>
              <a:t> </a:t>
            </a:r>
            <a:r>
              <a:rPr lang="en-US" sz="4400" b="1" dirty="0"/>
              <a:t>1</a:t>
            </a:r>
            <a:r>
              <a:rPr lang="en-US" sz="4400" b="1" dirty="0" smtClean="0"/>
              <a:t>°soluzione </a:t>
            </a:r>
            <a:r>
              <a:rPr lang="en-US" sz="4400" b="1" dirty="0" err="1" smtClean="0"/>
              <a:t>ingegnere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4530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museruole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ridotto</a:t>
            </a:r>
            <a:r>
              <a:rPr lang="en-US" dirty="0"/>
              <a:t> </a:t>
            </a:r>
            <a:r>
              <a:rPr lang="en-US" dirty="0" smtClean="0"/>
              <a:t>a 5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3453078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Possiamo</a:t>
            </a:r>
            <a:r>
              <a:rPr lang="en-US" sz="4400" b="1" dirty="0" smtClean="0">
                <a:solidFill>
                  <a:schemeClr val="bg1"/>
                </a:solidFill>
              </a:rPr>
              <a:t> fare di </a:t>
            </a:r>
            <a:r>
              <a:rPr lang="en-US" sz="4400" b="1" dirty="0" err="1" smtClean="0">
                <a:solidFill>
                  <a:schemeClr val="bg1"/>
                </a:solidFill>
              </a:rPr>
              <a:t>meglio</a:t>
            </a:r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domande-rispos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5" y="4222519"/>
            <a:ext cx="4127971" cy="24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68418" cy="1044388"/>
          </a:xfrm>
        </p:spPr>
        <p:txBody>
          <a:bodyPr/>
          <a:lstStyle/>
          <a:p>
            <a:r>
              <a:rPr lang="en-US" sz="4400" b="1" dirty="0" err="1" smtClean="0"/>
              <a:t>Analisi</a:t>
            </a:r>
            <a:r>
              <a:rPr lang="en-US" sz="4400" b="1" dirty="0" smtClean="0"/>
              <a:t> 2°soluzione </a:t>
            </a:r>
            <a:r>
              <a:rPr lang="en-US" sz="4400" b="1" dirty="0" err="1" smtClean="0"/>
              <a:t>ingegnere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0095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funi</a:t>
            </a:r>
            <a:r>
              <a:rPr lang="en-US" dirty="0" smtClean="0"/>
              <a:t>,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e un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b="1" u="sng" dirty="0" err="1" smtClean="0">
                <a:solidFill>
                  <a:srgbClr val="FFFF00"/>
                </a:solidFill>
              </a:rPr>
              <a:t>il</a:t>
            </a:r>
            <a:r>
              <a:rPr lang="en-US" b="1" u="sng" dirty="0" smtClean="0">
                <a:solidFill>
                  <a:srgbClr val="FFFF00"/>
                </a:solidFill>
              </a:rPr>
              <a:t> </a:t>
            </a:r>
            <a:r>
              <a:rPr lang="en-US" b="1" u="sng" dirty="0" err="1" smtClean="0">
                <a:solidFill>
                  <a:srgbClr val="FFFF00"/>
                </a:solidFill>
              </a:rPr>
              <a:t>numero</a:t>
            </a:r>
            <a:r>
              <a:rPr lang="en-US" b="1" u="sng" dirty="0" smtClean="0">
                <a:solidFill>
                  <a:srgbClr val="FFFF00"/>
                </a:solidFill>
              </a:rPr>
              <a:t> di </a:t>
            </a:r>
            <a:r>
              <a:rPr lang="en-US" b="1" u="sng" dirty="0" err="1" smtClean="0">
                <a:solidFill>
                  <a:srgbClr val="FFFF00"/>
                </a:solidFill>
              </a:rPr>
              <a:t>viaggi</a:t>
            </a:r>
            <a:r>
              <a:rPr lang="en-US" b="1" u="sng" dirty="0" smtClean="0">
                <a:solidFill>
                  <a:srgbClr val="FFFF00"/>
                </a:solidFill>
              </a:rPr>
              <a:t> </a:t>
            </a:r>
            <a:r>
              <a:rPr lang="en-US" b="1" u="sng" dirty="0" err="1" smtClean="0">
                <a:solidFill>
                  <a:srgbClr val="FFFF00"/>
                </a:solidFill>
              </a:rPr>
              <a:t>si</a:t>
            </a:r>
            <a:r>
              <a:rPr lang="en-US" b="1" u="sng" dirty="0" smtClean="0">
                <a:solidFill>
                  <a:srgbClr val="FFFF00"/>
                </a:solidFill>
              </a:rPr>
              <a:t> </a:t>
            </a:r>
            <a:r>
              <a:rPr lang="en-US" b="1" u="sng" dirty="0" err="1" smtClean="0">
                <a:solidFill>
                  <a:srgbClr val="FFFF00"/>
                </a:solidFill>
              </a:rPr>
              <a:t>riduce</a:t>
            </a:r>
            <a:r>
              <a:rPr lang="en-US" b="1" u="sng" dirty="0" smtClean="0">
                <a:solidFill>
                  <a:srgbClr val="FFFF00"/>
                </a:solidFill>
              </a:rPr>
              <a:t> a </a:t>
            </a:r>
            <a:r>
              <a:rPr lang="en-US" b="1" u="sng" dirty="0" err="1" smtClean="0">
                <a:solidFill>
                  <a:srgbClr val="FFFF00"/>
                </a:solidFill>
              </a:rPr>
              <a:t>uno</a:t>
            </a:r>
            <a:endParaRPr lang="en-US" b="1" u="sng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86c55c29ce49df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32" y="3367465"/>
            <a:ext cx="4698421" cy="3124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6279" y="3367465"/>
            <a:ext cx="2471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EVVAI !!!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4458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2957364_10209316861747691_561313708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90" y="1626656"/>
            <a:ext cx="7331064" cy="3461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690" y="554788"/>
            <a:ext cx="705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Grazie per l’ </a:t>
            </a:r>
            <a:r>
              <a:rPr lang="en-US" sz="4800" b="1" dirty="0" err="1" smtClean="0"/>
              <a:t>attenzione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6690" y="5308038"/>
            <a:ext cx="733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TeamSoftwareRevolution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1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30" y="381000"/>
            <a:ext cx="7583487" cy="104438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Componenti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del team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9" y="1828800"/>
            <a:ext cx="7583487" cy="4208930"/>
          </a:xfrm>
        </p:spPr>
        <p:txBody>
          <a:bodyPr/>
          <a:lstStyle/>
          <a:p>
            <a:r>
              <a:rPr lang="en-US" dirty="0" smtClean="0">
                <a:solidFill>
                  <a:srgbClr val="D7EEFB"/>
                </a:solidFill>
              </a:rPr>
              <a:t>Carta Stefano (Team Leader)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Fabio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Argiolas</a:t>
            </a:r>
            <a:r>
              <a:rPr lang="en-US" dirty="0" smtClean="0">
                <a:solidFill>
                  <a:srgbClr val="D7EEFB"/>
                </a:solidFill>
              </a:rPr>
              <a:t> Alessandro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Bertulu</a:t>
            </a:r>
            <a:r>
              <a:rPr lang="en-US" dirty="0" smtClean="0">
                <a:solidFill>
                  <a:srgbClr val="D7EEFB"/>
                </a:solidFill>
              </a:rPr>
              <a:t> Giovanni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Desogus</a:t>
            </a:r>
            <a:r>
              <a:rPr lang="en-US" dirty="0" smtClean="0">
                <a:solidFill>
                  <a:srgbClr val="D7EEFB"/>
                </a:solidFill>
              </a:rPr>
              <a:t> Omar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Fadda</a:t>
            </a:r>
            <a:r>
              <a:rPr lang="en-US" dirty="0" smtClean="0">
                <a:solidFill>
                  <a:srgbClr val="D7EEFB"/>
                </a:solidFill>
              </a:rPr>
              <a:t> Luca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Zucca</a:t>
            </a:r>
            <a:r>
              <a:rPr lang="en-US" dirty="0" smtClean="0">
                <a:solidFill>
                  <a:srgbClr val="D7EEFB"/>
                </a:solidFill>
              </a:rPr>
              <a:t> Luigi</a:t>
            </a: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94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Nel</a:t>
            </a:r>
            <a:r>
              <a:rPr lang="en-US" sz="2400" dirty="0" smtClean="0"/>
              <a:t> mezzo di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fitta</a:t>
            </a:r>
            <a:r>
              <a:rPr lang="en-US" sz="2400" dirty="0" smtClean="0"/>
              <a:t> </a:t>
            </a:r>
            <a:r>
              <a:rPr lang="en-US" sz="2400" dirty="0" err="1" smtClean="0"/>
              <a:t>foresta</a:t>
            </a:r>
            <a:r>
              <a:rPr lang="en-US" sz="2400" dirty="0" smtClean="0"/>
              <a:t> </a:t>
            </a:r>
            <a:r>
              <a:rPr lang="en-US" sz="2400" dirty="0" err="1" smtClean="0"/>
              <a:t>passa</a:t>
            </a:r>
            <a:r>
              <a:rPr lang="en-US" sz="2400" dirty="0" smtClean="0"/>
              <a:t> un </a:t>
            </a:r>
            <a:r>
              <a:rPr lang="en-US" sz="2400" dirty="0" err="1" smtClean="0"/>
              <a:t>lungo</a:t>
            </a:r>
            <a:r>
              <a:rPr lang="en-US" sz="2400" dirty="0" smtClean="0"/>
              <a:t>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divide in due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passaggio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 descr="barca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34" y="3793520"/>
            <a:ext cx="3759525" cy="2594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463" y="2771875"/>
            <a:ext cx="758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Nella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sponda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sinistra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fiume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trova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molo</a:t>
            </a:r>
            <a:r>
              <a:rPr lang="en-US" sz="2400" dirty="0">
                <a:solidFill>
                  <a:schemeClr val="bg1"/>
                </a:solidFill>
              </a:rPr>
              <a:t> di un </a:t>
            </a:r>
            <a:r>
              <a:rPr lang="en-US" sz="2400" dirty="0" err="1">
                <a:solidFill>
                  <a:schemeClr val="bg1"/>
                </a:solidFill>
              </a:rPr>
              <a:t>pescatore</a:t>
            </a:r>
            <a:r>
              <a:rPr lang="en-US" sz="2400" dirty="0">
                <a:solidFill>
                  <a:schemeClr val="bg1"/>
                </a:solidFill>
              </a:rPr>
              <a:t> con la </a:t>
            </a:r>
            <a:r>
              <a:rPr lang="en-US" sz="2400" dirty="0" err="1">
                <a:solidFill>
                  <a:schemeClr val="bg1"/>
                </a:solidFill>
              </a:rPr>
              <a:t>sua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piccola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barca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inform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95377"/>
            <a:ext cx="7583487" cy="894570"/>
          </a:xfrm>
        </p:spPr>
        <p:txBody>
          <a:bodyPr/>
          <a:lstStyle/>
          <a:p>
            <a:pPr marL="0" lvl="1" indent="0">
              <a:spcBef>
                <a:spcPts val="2000"/>
              </a:spcBef>
              <a:buNone/>
            </a:pPr>
            <a:r>
              <a:rPr lang="it-IT" sz="2400" dirty="0"/>
              <a:t>Il pescatore deve attraversare il fiume con la sua barca portando con se tre elementi: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3" y="2780441"/>
            <a:ext cx="2541268" cy="1902901"/>
          </a:xfrm>
          <a:prstGeom prst="rect">
            <a:avLst/>
          </a:prstGeom>
        </p:spPr>
      </p:pic>
      <p:pic>
        <p:nvPicPr>
          <p:cNvPr id="5" name="Picture 4" descr="cavo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" y="2780441"/>
            <a:ext cx="2579768" cy="1891921"/>
          </a:xfrm>
          <a:prstGeom prst="rect">
            <a:avLst/>
          </a:prstGeom>
        </p:spPr>
      </p:pic>
      <p:pic>
        <p:nvPicPr>
          <p:cNvPr id="6" name="Picture 5" descr="lup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66" y="2791422"/>
            <a:ext cx="2810823" cy="1891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2813" y="4679232"/>
            <a:ext cx="25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capra</a:t>
            </a:r>
            <a:endParaRPr lang="en-US" sz="2400" b="1" dirty="0">
              <a:solidFill>
                <a:srgbClr val="D7EE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145" y="4713155"/>
            <a:ext cx="25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cavolo</a:t>
            </a:r>
            <a:endParaRPr lang="en-US" sz="2400" b="1" dirty="0">
              <a:solidFill>
                <a:srgbClr val="D7EEF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166" y="4679232"/>
            <a:ext cx="281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lupo</a:t>
            </a:r>
            <a:endParaRPr lang="en-US" sz="2400" b="1" dirty="0">
              <a:solidFill>
                <a:srgbClr val="D7EEFB"/>
              </a:solidFill>
            </a:endParaRPr>
          </a:p>
        </p:txBody>
      </p:sp>
      <p:pic>
        <p:nvPicPr>
          <p:cNvPr id="10" name="Picture 9" descr="inform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Criticità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74" y="1752349"/>
            <a:ext cx="7583487" cy="600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trasportare</a:t>
            </a:r>
            <a:r>
              <a:rPr lang="en-US" dirty="0" smtClean="0"/>
              <a:t> solo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endParaRPr lang="en-US" dirty="0" smtClean="0"/>
          </a:p>
        </p:txBody>
      </p:sp>
      <p:pic>
        <p:nvPicPr>
          <p:cNvPr id="4" name="Picture 3" descr="aller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49" y="381000"/>
            <a:ext cx="1253657" cy="94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1756" y="2711164"/>
            <a:ext cx="4647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Lupo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 smtClean="0">
                <a:solidFill>
                  <a:schemeClr val="bg1"/>
                </a:solidFill>
              </a:rPr>
              <a:t>pescatore</a:t>
            </a:r>
            <a:r>
              <a:rPr lang="en-US" sz="2200" dirty="0" smtClean="0">
                <a:solidFill>
                  <a:schemeClr val="bg1"/>
                </a:solidFill>
              </a:rPr>
              <a:t> (Il </a:t>
            </a:r>
            <a:r>
              <a:rPr lang="en-US" sz="2200" dirty="0" err="1" smtClean="0">
                <a:solidFill>
                  <a:schemeClr val="bg1"/>
                </a:solidFill>
              </a:rPr>
              <a:t>lupo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mangia</a:t>
            </a:r>
            <a:r>
              <a:rPr lang="en-US" sz="2200" dirty="0" smtClean="0">
                <a:solidFill>
                  <a:schemeClr val="bg1"/>
                </a:solidFill>
              </a:rPr>
              <a:t> la </a:t>
            </a:r>
            <a:r>
              <a:rPr lang="en-US" sz="2200" dirty="0" err="1" smtClean="0">
                <a:solidFill>
                  <a:schemeClr val="bg1"/>
                </a:solidFill>
              </a:rPr>
              <a:t>capra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74" y="4752031"/>
            <a:ext cx="3973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cavolo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 smtClean="0">
                <a:solidFill>
                  <a:schemeClr val="bg1"/>
                </a:solidFill>
              </a:rPr>
              <a:t>pescatore</a:t>
            </a:r>
            <a:r>
              <a:rPr lang="en-US" sz="2200" dirty="0" smtClean="0">
                <a:solidFill>
                  <a:schemeClr val="bg1"/>
                </a:solidFill>
              </a:rPr>
              <a:t> (La </a:t>
            </a:r>
            <a:r>
              <a:rPr lang="en-US" sz="2200" dirty="0" err="1" smtClean="0">
                <a:solidFill>
                  <a:schemeClr val="bg1"/>
                </a:solidFill>
              </a:rPr>
              <a:t>capra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mangia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il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cavolo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numero-un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5" y="1330007"/>
            <a:ext cx="1285099" cy="1167123"/>
          </a:xfrm>
          <a:prstGeom prst="rect">
            <a:avLst/>
          </a:prstGeom>
        </p:spPr>
      </p:pic>
      <p:pic>
        <p:nvPicPr>
          <p:cNvPr id="8" name="Picture 7" descr="lupo-e-sette-capretti-265x3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4" y="2353149"/>
            <a:ext cx="3140849" cy="2358563"/>
          </a:xfrm>
          <a:prstGeom prst="rect">
            <a:avLst/>
          </a:prstGeom>
        </p:spPr>
      </p:pic>
      <p:pic>
        <p:nvPicPr>
          <p:cNvPr id="9" name="Picture 8" descr="hqdefau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49" y="4257596"/>
            <a:ext cx="3150911" cy="23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Stakeholder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beneficiario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pescatore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 cui </a:t>
            </a:r>
            <a:r>
              <a:rPr lang="en-US" dirty="0" err="1" smtClean="0"/>
              <a:t>appartengono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endParaRPr lang="en-US" dirty="0"/>
          </a:p>
        </p:txBody>
      </p:sp>
      <p:pic>
        <p:nvPicPr>
          <p:cNvPr id="4" name="Picture 3" descr="pescato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5" y="2791601"/>
            <a:ext cx="3787186" cy="3597784"/>
          </a:xfrm>
          <a:prstGeom prst="rect">
            <a:avLst/>
          </a:prstGeom>
        </p:spPr>
      </p:pic>
      <p:pic>
        <p:nvPicPr>
          <p:cNvPr id="5" name="Picture 4" descr="divertente-barca-da-pe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6" y="2791601"/>
            <a:ext cx="4108460" cy="35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Motivazioni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aiutare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pescatore</a:t>
            </a:r>
            <a:r>
              <a:rPr lang="en-US" dirty="0" smtClean="0"/>
              <a:t> a </a:t>
            </a:r>
            <a:r>
              <a:rPr lang="en-US" dirty="0" err="1" smtClean="0"/>
              <a:t>scegliere</a:t>
            </a:r>
            <a:r>
              <a:rPr lang="en-US" dirty="0" smtClean="0"/>
              <a:t> la </a:t>
            </a:r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err="1" smtClean="0"/>
              <a:t>migliore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come </a:t>
            </a:r>
            <a:r>
              <a:rPr lang="en-US" dirty="0" err="1" smtClean="0"/>
              <a:t>trasportare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suoi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r>
              <a:rPr lang="en-US" dirty="0" smtClean="0"/>
              <a:t> </a:t>
            </a:r>
            <a:r>
              <a:rPr lang="en-US" dirty="0" err="1" smtClean="0"/>
              <a:t>sull’altra</a:t>
            </a:r>
            <a:r>
              <a:rPr lang="en-US" dirty="0" smtClean="0"/>
              <a:t> </a:t>
            </a:r>
            <a:r>
              <a:rPr lang="en-US" dirty="0" err="1" smtClean="0"/>
              <a:t>sponda</a:t>
            </a:r>
            <a:r>
              <a:rPr lang="en-US" dirty="0" smtClean="0"/>
              <a:t> del </a:t>
            </a:r>
            <a:r>
              <a:rPr lang="en-US" dirty="0" err="1" smtClean="0"/>
              <a:t>fiume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biettiv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04" y="2925214"/>
            <a:ext cx="4150021" cy="3112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06" y="3949092"/>
            <a:ext cx="4205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rgbClr val="FFFFFF"/>
                </a:solidFill>
              </a:rPr>
              <a:t>Qualche</a:t>
            </a:r>
            <a:r>
              <a:rPr lang="en-US" sz="4800" b="1" dirty="0" smtClean="0">
                <a:solidFill>
                  <a:srgbClr val="FFFFFF"/>
                </a:solidFill>
              </a:rPr>
              <a:t> idea?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25606" cy="1044388"/>
          </a:xfrm>
        </p:spPr>
        <p:txBody>
          <a:bodyPr/>
          <a:lstStyle/>
          <a:p>
            <a:r>
              <a:rPr lang="en-US" sz="4400" b="1" dirty="0" smtClean="0"/>
              <a:t>SOLUZIONE DA INFORMATICO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57573"/>
            <a:ext cx="7583487" cy="37360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prima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 ( </a:t>
            </a:r>
            <a:r>
              <a:rPr lang="en-US" dirty="0" err="1" smtClean="0">
                <a:solidFill>
                  <a:srgbClr val="FFFFFF"/>
                </a:solidFill>
              </a:rPr>
              <a:t>rimangono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lupo</a:t>
            </a:r>
            <a:r>
              <a:rPr lang="en-US" dirty="0" smtClean="0">
                <a:solidFill>
                  <a:srgbClr val="FFFFFF"/>
                </a:solidFill>
              </a:rPr>
              <a:t> e </a:t>
            </a:r>
            <a:r>
              <a:rPr lang="en-US" dirty="0" err="1" smtClean="0">
                <a:solidFill>
                  <a:srgbClr val="FFFFFF"/>
                </a:solidFill>
              </a:rPr>
              <a:t>cavolo</a:t>
            </a:r>
            <a:r>
              <a:rPr lang="en-US" dirty="0" smtClean="0">
                <a:solidFill>
                  <a:srgbClr val="FFFFFF"/>
                </a:solidFill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Torniamo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indietro</a:t>
            </a:r>
            <a:r>
              <a:rPr lang="en-US" dirty="0" smtClean="0">
                <a:solidFill>
                  <a:srgbClr val="FFFFFF"/>
                </a:solidFill>
              </a:rPr>
              <a:t> e  </a:t>
            </a:r>
            <a:r>
              <a:rPr lang="en-US" dirty="0" err="1">
                <a:solidFill>
                  <a:srgbClr val="FFFFFF"/>
                </a:solidFill>
              </a:rPr>
              <a:t>t</a:t>
            </a:r>
            <a:r>
              <a:rPr lang="en-US" dirty="0" err="1" smtClean="0">
                <a:solidFill>
                  <a:srgbClr val="FFFFFF"/>
                </a:solidFill>
              </a:rPr>
              <a:t>rasportiamo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cavolo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riportando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sinistra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lupo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lasciando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sinistra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Infine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ritorniamo</a:t>
            </a:r>
            <a:r>
              <a:rPr lang="en-US" dirty="0" smtClean="0">
                <a:solidFill>
                  <a:srgbClr val="FFFFFF"/>
                </a:solidFill>
              </a:rPr>
              <a:t> a </a:t>
            </a:r>
            <a:r>
              <a:rPr lang="en-US" dirty="0" err="1" smtClean="0">
                <a:solidFill>
                  <a:srgbClr val="FFFFFF"/>
                </a:solidFill>
              </a:rPr>
              <a:t>prendere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e la </a:t>
            </a: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endParaRPr lang="en-US" dirty="0" smtClean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D7EE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63" y="5422190"/>
            <a:ext cx="384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Numero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viaggi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1°SOLUZIONE DA INGEGNERE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6088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museruola</a:t>
            </a:r>
            <a:r>
              <a:rPr lang="en-US" dirty="0" smtClean="0"/>
              <a:t> al </a:t>
            </a:r>
            <a:r>
              <a:rPr lang="en-US" dirty="0" err="1" smtClean="0"/>
              <a:t>lupo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capra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9463" y="4694475"/>
            <a:ext cx="453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7172"/>
                </a:solidFill>
              </a:rPr>
              <a:t>Numero</a:t>
            </a:r>
            <a:r>
              <a:rPr lang="en-US" sz="3600" b="1" dirty="0">
                <a:solidFill>
                  <a:srgbClr val="FF7172"/>
                </a:solidFill>
              </a:rPr>
              <a:t> di </a:t>
            </a:r>
            <a:r>
              <a:rPr lang="en-US" sz="3600" b="1" dirty="0" err="1">
                <a:solidFill>
                  <a:srgbClr val="FF7172"/>
                </a:solidFill>
              </a:rPr>
              <a:t>viaggi</a:t>
            </a:r>
            <a:r>
              <a:rPr lang="en-US" sz="3600" b="1" dirty="0">
                <a:solidFill>
                  <a:srgbClr val="FF7172"/>
                </a:solidFill>
              </a:rPr>
              <a:t> :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333</TotalTime>
  <Words>416</Words>
  <Application>Microsoft Macintosh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PowerPoint Presentation</vt:lpstr>
      <vt:lpstr>Componenti del team</vt:lpstr>
      <vt:lpstr>PROBLEMA</vt:lpstr>
      <vt:lpstr>PROBLEMA</vt:lpstr>
      <vt:lpstr>Criticità</vt:lpstr>
      <vt:lpstr>Stakeholder</vt:lpstr>
      <vt:lpstr>Motivazioni</vt:lpstr>
      <vt:lpstr>SOLUZIONE DA INFORMATICO</vt:lpstr>
      <vt:lpstr>1°SOLUZIONE DA INGEGNERE </vt:lpstr>
      <vt:lpstr>2°SOLUZIONE DA INGEGNERE</vt:lpstr>
      <vt:lpstr>Analisi soluzione Informatico </vt:lpstr>
      <vt:lpstr>Analisi 1°soluzione ingegnere </vt:lpstr>
      <vt:lpstr>Analisi 2°soluzione ingegnere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Stefano Carta</cp:lastModifiedBy>
  <cp:revision>34</cp:revision>
  <dcterms:created xsi:type="dcterms:W3CDTF">2016-03-30T14:14:01Z</dcterms:created>
  <dcterms:modified xsi:type="dcterms:W3CDTF">2016-04-05T18:02:15Z</dcterms:modified>
</cp:coreProperties>
</file>